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3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EDE00"/>
    <a:srgbClr val="F37872"/>
    <a:srgbClr val="7BB0B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0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12" y="114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6E72B-CE03-4E82-B462-6EAA41CAA8C2}" type="datetimeFigureOut">
              <a:rPr lang="en-US" smtClean="0"/>
              <a:t>3/4/2025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6ADD4-CD57-40DC-82AA-7EF475460F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7250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6E72B-CE03-4E82-B462-6EAA41CAA8C2}" type="datetimeFigureOut">
              <a:rPr lang="en-US" smtClean="0"/>
              <a:t>3/4/2025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6ADD4-CD57-40DC-82AA-7EF475460F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50301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6E72B-CE03-4E82-B462-6EAA41CAA8C2}" type="datetimeFigureOut">
              <a:rPr lang="en-US" smtClean="0"/>
              <a:t>3/4/2025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6ADD4-CD57-40DC-82AA-7EF475460F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07573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6E72B-CE03-4E82-B462-6EAA41CAA8C2}" type="datetimeFigureOut">
              <a:rPr lang="en-US" smtClean="0"/>
              <a:t>3/4/2025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6ADD4-CD57-40DC-82AA-7EF475460F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24256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6E72B-CE03-4E82-B462-6EAA41CAA8C2}" type="datetimeFigureOut">
              <a:rPr lang="en-US" smtClean="0"/>
              <a:t>3/4/2025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6ADD4-CD57-40DC-82AA-7EF475460F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0311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6E72B-CE03-4E82-B462-6EAA41CAA8C2}" type="datetimeFigureOut">
              <a:rPr lang="en-US" smtClean="0"/>
              <a:t>3/4/2025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6ADD4-CD57-40DC-82AA-7EF475460F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75505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6E72B-CE03-4E82-B462-6EAA41CAA8C2}" type="datetimeFigureOut">
              <a:rPr lang="en-US" smtClean="0"/>
              <a:t>3/4/2025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6ADD4-CD57-40DC-82AA-7EF475460F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70384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6E72B-CE03-4E82-B462-6EAA41CAA8C2}" type="datetimeFigureOut">
              <a:rPr lang="en-US" smtClean="0"/>
              <a:t>3/4/2025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6ADD4-CD57-40DC-82AA-7EF475460F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35568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6E72B-CE03-4E82-B462-6EAA41CAA8C2}" type="datetimeFigureOut">
              <a:rPr lang="en-US" smtClean="0"/>
              <a:t>3/4/2025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6ADD4-CD57-40DC-82AA-7EF475460F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72644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6E72B-CE03-4E82-B462-6EAA41CAA8C2}" type="datetimeFigureOut">
              <a:rPr lang="en-US" smtClean="0"/>
              <a:t>3/4/2025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6ADD4-CD57-40DC-82AA-7EF475460F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71853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6E72B-CE03-4E82-B462-6EAA41CAA8C2}" type="datetimeFigureOut">
              <a:rPr lang="en-US" smtClean="0"/>
              <a:t>3/4/2025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6ADD4-CD57-40DC-82AA-7EF475460F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69510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F6E72B-CE03-4E82-B462-6EAA41CAA8C2}" type="datetimeFigureOut">
              <a:rPr lang="en-US" smtClean="0"/>
              <a:t>3/4/2025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C6ADD4-CD57-40DC-82AA-7EF475460F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43600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55" r:id="rId2"/>
    <p:sldLayoutId id="2147483656" r:id="rId3"/>
    <p:sldLayoutId id="2147483657" r:id="rId4"/>
    <p:sldLayoutId id="2147483658" r:id="rId5"/>
    <p:sldLayoutId id="2147483659" r:id="rId6"/>
    <p:sldLayoutId id="2147483660" r:id="rId7"/>
    <p:sldLayoutId id="2147483661" r:id="rId8"/>
    <p:sldLayoutId id="2147483662" r:id="rId9"/>
    <p:sldLayoutId id="2147483663" r:id="rId10"/>
    <p:sldLayoutId id="2147483664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75414" y="65988"/>
            <a:ext cx="12000322" cy="6683604"/>
          </a:xfrm>
          <a:prstGeom prst="rect">
            <a:avLst/>
          </a:prstGeom>
          <a:noFill/>
          <a:ln w="254000">
            <a:solidFill>
              <a:srgbClr val="FEDE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21227" y="188537"/>
            <a:ext cx="7308696" cy="11314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3914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Jennifer Gubbin</dc:creator>
  <cp:lastModifiedBy>Mckenzie Morgan</cp:lastModifiedBy>
  <cp:revision>7</cp:revision>
  <dcterms:created xsi:type="dcterms:W3CDTF">2022-06-10T18:53:37Z</dcterms:created>
  <dcterms:modified xsi:type="dcterms:W3CDTF">2025-03-04T16:56:10Z</dcterms:modified>
</cp:coreProperties>
</file>