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2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8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5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E72B-CE03-4E82-B462-6EAA41CAA8C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791" y="433388"/>
            <a:ext cx="3829050" cy="1285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414" y="65988"/>
            <a:ext cx="12000322" cy="6683604"/>
          </a:xfrm>
          <a:prstGeom prst="rect">
            <a:avLst/>
          </a:prstGeom>
          <a:noFill/>
          <a:ln w="254000">
            <a:solidFill>
              <a:srgbClr val="7BB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Gubbin</dc:creator>
  <cp:lastModifiedBy>Mckenzie Morgan</cp:lastModifiedBy>
  <cp:revision>4</cp:revision>
  <dcterms:created xsi:type="dcterms:W3CDTF">2022-06-10T18:53:37Z</dcterms:created>
  <dcterms:modified xsi:type="dcterms:W3CDTF">2023-03-27T17:05:36Z</dcterms:modified>
</cp:coreProperties>
</file>