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21945600" cy="329184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291" userDrawn="1">
          <p15:clr>
            <a:srgbClr val="A4A3A4"/>
          </p15:clr>
        </p15:guide>
        <p15:guide id="6" pos="1353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701" autoAdjust="0"/>
  </p:normalViewPr>
  <p:slideViewPr>
    <p:cSldViewPr snapToGrid="0" snapToObjects="1" showGuides="1">
      <p:cViewPr varScale="1">
        <p:scale>
          <a:sx n="22" d="100"/>
          <a:sy n="22" d="100"/>
        </p:scale>
        <p:origin x="1710" y="42"/>
      </p:cViewPr>
      <p:guideLst>
        <p:guide orient="horz" pos="3318"/>
        <p:guide orient="horz" pos="288"/>
        <p:guide orient="horz" pos="20160"/>
        <p:guide orient="horz"/>
        <p:guide pos="291"/>
        <p:guide pos="13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6/5/2019</a:t>
            </a:fld>
            <a:endParaRPr lang="en-US" dirty="0"/>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685800"/>
            <a:ext cx="228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2093" y="6151362"/>
            <a:ext cx="6795639"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461169" y="5612412"/>
            <a:ext cx="6786563"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461169" y="18182213"/>
            <a:ext cx="6796432"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471040" y="17589646"/>
            <a:ext cx="6786563"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577139" y="21536817"/>
            <a:ext cx="6785767"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577139" y="20920080"/>
            <a:ext cx="6785767"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7581108" y="6151362"/>
            <a:ext cx="6785767"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577933" y="5612412"/>
            <a:ext cx="6789737"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4697871" y="5612412"/>
            <a:ext cx="6788015"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4697871" y="6151362"/>
            <a:ext cx="6788015"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4697871" y="17557539"/>
            <a:ext cx="6788015"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4695355" y="18096488"/>
            <a:ext cx="6790531" cy="514371"/>
          </a:xfrm>
          <a:prstGeom prst="rect">
            <a:avLst/>
          </a:prstGeom>
        </p:spPr>
        <p:txBody>
          <a:bodyPr wrap="square" lIns="163258" tIns="163258" rIns="163258" bIns="163258">
            <a:spAutoFit/>
          </a:bodyPr>
          <a:lstStyle>
            <a:lvl1pPr marL="0" indent="0">
              <a:buNone/>
              <a:tabLst/>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4697871" y="25940349"/>
            <a:ext cx="6788015"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4697871" y="26565024"/>
            <a:ext cx="6790531"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Type in or paste your text here</a:t>
            </a:r>
          </a:p>
        </p:txBody>
      </p:sp>
      <p:sp>
        <p:nvSpPr>
          <p:cNvPr id="31" name="Text Placeholder 76"/>
          <p:cNvSpPr>
            <a:spLocks noGrp="1"/>
          </p:cNvSpPr>
          <p:nvPr>
            <p:ph type="body" sz="quarter" idx="150" hasCustomPrompt="1"/>
          </p:nvPr>
        </p:nvSpPr>
        <p:spPr>
          <a:xfrm>
            <a:off x="2918691" y="2626301"/>
            <a:ext cx="16108219" cy="1207944"/>
          </a:xfrm>
          <a:prstGeom prst="rect">
            <a:avLst/>
          </a:prstGeom>
        </p:spPr>
        <p:txBody>
          <a:bodyPr>
            <a:noAutofit/>
          </a:bodyPr>
          <a:lstStyle>
            <a:lvl1pPr marL="0" indent="0" algn="ctr">
              <a:buFontTx/>
              <a:buNone/>
              <a:defRPr sz="3200" b="1">
                <a:solidFill>
                  <a:schemeClr val="tx1"/>
                </a:solidFill>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authors</a:t>
            </a:r>
          </a:p>
        </p:txBody>
      </p:sp>
      <p:sp>
        <p:nvSpPr>
          <p:cNvPr id="32" name="Text Placeholder 76"/>
          <p:cNvSpPr>
            <a:spLocks noGrp="1"/>
          </p:cNvSpPr>
          <p:nvPr>
            <p:ph type="body" sz="quarter" idx="184" hasCustomPrompt="1"/>
          </p:nvPr>
        </p:nvSpPr>
        <p:spPr>
          <a:xfrm>
            <a:off x="2918691" y="3801112"/>
            <a:ext cx="16108219" cy="951833"/>
          </a:xfrm>
          <a:prstGeom prst="rect">
            <a:avLst/>
          </a:prstGeom>
        </p:spPr>
        <p:txBody>
          <a:bodyPr>
            <a:noAutofit/>
          </a:bodyPr>
          <a:lstStyle>
            <a:lvl1pPr marL="0" indent="0" algn="ctr">
              <a:buFontTx/>
              <a:buNone/>
              <a:defRPr sz="2400">
                <a:solidFill>
                  <a:schemeClr val="tx1"/>
                </a:solidFill>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affiliations</a:t>
            </a:r>
          </a:p>
        </p:txBody>
      </p:sp>
      <p:sp>
        <p:nvSpPr>
          <p:cNvPr id="33" name="Text Placeholder 76"/>
          <p:cNvSpPr>
            <a:spLocks noGrp="1"/>
          </p:cNvSpPr>
          <p:nvPr>
            <p:ph type="body" sz="quarter" idx="185" hasCustomPrompt="1"/>
          </p:nvPr>
        </p:nvSpPr>
        <p:spPr>
          <a:xfrm>
            <a:off x="2918691" y="478893"/>
            <a:ext cx="16108219" cy="1804509"/>
          </a:xfrm>
          <a:prstGeom prst="rect">
            <a:avLst/>
          </a:prstGeom>
        </p:spPr>
        <p:txBody>
          <a:bodyPr>
            <a:normAutofit/>
          </a:bodyPr>
          <a:lstStyle>
            <a:lvl1pPr marL="0" indent="0" algn="ctr">
              <a:buFontTx/>
              <a:buNone/>
              <a:defRPr sz="4800" b="1">
                <a:solidFill>
                  <a:schemeClr val="bg1"/>
                </a:solidFill>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2094" y="6151362"/>
            <a:ext cx="5028407"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461171" y="5612412"/>
            <a:ext cx="5024437" cy="398560"/>
          </a:xfrm>
          <a:prstGeom prst="rect">
            <a:avLst/>
          </a:prstGeom>
          <a:noFill/>
        </p:spPr>
        <p:txBody>
          <a:bodyPr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451299" y="15151752"/>
            <a:ext cx="5029200"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461170" y="14559186"/>
            <a:ext cx="5025231"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5791379" y="6186287"/>
            <a:ext cx="10360024"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5791379" y="5612412"/>
            <a:ext cx="10360025"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5791379" y="21960368"/>
            <a:ext cx="10360025"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5791379" y="21421419"/>
            <a:ext cx="10360025"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6452768" y="5612412"/>
            <a:ext cx="5023509"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6452768" y="6151362"/>
            <a:ext cx="5023509"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16452768" y="14619411"/>
            <a:ext cx="5023509"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6452768" y="15158360"/>
            <a:ext cx="5026025"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16452768" y="26026074"/>
            <a:ext cx="5023509" cy="398560"/>
          </a:xfrm>
          <a:prstGeom prst="rect">
            <a:avLst/>
          </a:prstGeom>
          <a:noFill/>
        </p:spPr>
        <p:txBody>
          <a:bodyPr wrap="square" lIns="65304" tIns="65304" rIns="65304" bIns="65304" anchor="ctr" anchorCtr="0">
            <a:spAutoFit/>
          </a:bodyPr>
          <a:lstStyle>
            <a:lvl1pPr marL="0" indent="0" algn="ctr">
              <a:buNone/>
              <a:defRPr sz="1733" b="1" u="sng" baseline="0">
                <a:solidFill>
                  <a:schemeClr val="tx1"/>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6452768" y="26678303"/>
            <a:ext cx="5026025" cy="514371"/>
          </a:xfrm>
          <a:prstGeom prst="rect">
            <a:avLst/>
          </a:prstGeom>
        </p:spPr>
        <p:txBody>
          <a:bodyPr wrap="square" lIns="163258" tIns="163258" rIns="163258" bIns="163258">
            <a:spAutoFit/>
          </a:bodyPr>
          <a:lstStyle>
            <a:lvl1pPr marL="0" indent="0">
              <a:buNone/>
              <a:defRPr sz="1200">
                <a:solidFill>
                  <a:schemeClr val="tx1"/>
                </a:solidFill>
                <a:latin typeface="Times New Roman" panose="02020603050405020304" pitchFamily="18" charset="0"/>
                <a:cs typeface="Times New Roman" panose="02020603050405020304" pitchFamily="18" charset="0"/>
              </a:defRPr>
            </a:lvl1pPr>
            <a:lvl2pPr marL="707486" indent="-272110">
              <a:defRPr sz="1200">
                <a:latin typeface="Trebuchet MS" pitchFamily="34" charset="0"/>
              </a:defRPr>
            </a:lvl2pPr>
            <a:lvl3pPr marL="979597" indent="-272110">
              <a:defRPr sz="1200">
                <a:latin typeface="Trebuchet MS" pitchFamily="34" charset="0"/>
              </a:defRPr>
            </a:lvl3pPr>
            <a:lvl4pPr marL="1278918" indent="-299322">
              <a:defRPr sz="1200">
                <a:latin typeface="Trebuchet MS" pitchFamily="34" charset="0"/>
              </a:defRPr>
            </a:lvl4pPr>
            <a:lvl5pPr marL="1496606" indent="-217688">
              <a:defRPr sz="1200">
                <a:latin typeface="Trebuchet MS" pitchFamily="34" charset="0"/>
              </a:defRPr>
            </a:lvl5pPr>
          </a:lstStyle>
          <a:p>
            <a:pPr lvl="0"/>
            <a:r>
              <a:rPr lang="en-US" dirty="0"/>
              <a:t>Enter your text here</a:t>
            </a:r>
          </a:p>
        </p:txBody>
      </p:sp>
      <p:sp>
        <p:nvSpPr>
          <p:cNvPr id="31" name="Text Placeholder 76"/>
          <p:cNvSpPr>
            <a:spLocks noGrp="1"/>
          </p:cNvSpPr>
          <p:nvPr>
            <p:ph type="body" sz="quarter" idx="150" hasCustomPrompt="1"/>
          </p:nvPr>
        </p:nvSpPr>
        <p:spPr>
          <a:xfrm>
            <a:off x="2918691" y="2626301"/>
            <a:ext cx="16108219" cy="1207944"/>
          </a:xfrm>
          <a:prstGeom prst="rect">
            <a:avLst/>
          </a:prstGeom>
        </p:spPr>
        <p:txBody>
          <a:bodyPr>
            <a:noAutofit/>
          </a:bodyPr>
          <a:lstStyle>
            <a:lvl1pPr marL="0" indent="0" algn="ctr">
              <a:buFontTx/>
              <a:buNone/>
              <a:defRPr sz="3200" b="1">
                <a:solidFill>
                  <a:schemeClr val="tx1"/>
                </a:solidFill>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authors</a:t>
            </a:r>
          </a:p>
        </p:txBody>
      </p:sp>
      <p:sp>
        <p:nvSpPr>
          <p:cNvPr id="32" name="Text Placeholder 76"/>
          <p:cNvSpPr>
            <a:spLocks noGrp="1"/>
          </p:cNvSpPr>
          <p:nvPr>
            <p:ph type="body" sz="quarter" idx="184" hasCustomPrompt="1"/>
          </p:nvPr>
        </p:nvSpPr>
        <p:spPr>
          <a:xfrm>
            <a:off x="2918691" y="3801112"/>
            <a:ext cx="16108219" cy="951833"/>
          </a:xfrm>
          <a:prstGeom prst="rect">
            <a:avLst/>
          </a:prstGeom>
        </p:spPr>
        <p:txBody>
          <a:bodyPr>
            <a:noAutofit/>
          </a:bodyPr>
          <a:lstStyle>
            <a:lvl1pPr marL="0" indent="0" algn="ctr">
              <a:buFontTx/>
              <a:buNone/>
              <a:defRPr sz="2400">
                <a:solidFill>
                  <a:schemeClr val="tx1"/>
                </a:solidFill>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affiliations</a:t>
            </a:r>
          </a:p>
        </p:txBody>
      </p:sp>
      <p:sp>
        <p:nvSpPr>
          <p:cNvPr id="33" name="Text Placeholder 76"/>
          <p:cNvSpPr>
            <a:spLocks noGrp="1"/>
          </p:cNvSpPr>
          <p:nvPr>
            <p:ph type="body" sz="quarter" idx="185" hasCustomPrompt="1"/>
          </p:nvPr>
        </p:nvSpPr>
        <p:spPr>
          <a:xfrm>
            <a:off x="2918691" y="478893"/>
            <a:ext cx="16108219" cy="1804509"/>
          </a:xfrm>
          <a:prstGeom prst="rect">
            <a:avLst/>
          </a:prstGeom>
        </p:spPr>
        <p:txBody>
          <a:bodyPr>
            <a:normAutofit/>
          </a:bodyPr>
          <a:lstStyle>
            <a:lvl1pPr marL="0" indent="0" algn="ctr">
              <a:buFontTx/>
              <a:buNone/>
              <a:defRPr sz="4800" b="1">
                <a:solidFill>
                  <a:schemeClr val="bg1"/>
                </a:solidFill>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31" name="Group 130"/>
          <p:cNvGrpSpPr>
            <a:grpSpLocks noChangeAspect="1"/>
          </p:cNvGrpSpPr>
          <p:nvPr userDrawn="1"/>
        </p:nvGrpSpPr>
        <p:grpSpPr>
          <a:xfrm>
            <a:off x="-4590975" y="3"/>
            <a:ext cx="4405689" cy="32918397"/>
            <a:chOff x="-11220550" y="-1"/>
            <a:chExt cx="11014226" cy="27432000"/>
          </a:xfrm>
        </p:grpSpPr>
        <p:sp>
          <p:nvSpPr>
            <p:cNvPr id="132" name="Rectangle 13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012278" rtl="0" eaLnBrk="1" fontAlgn="auto" latinLnBrk="0" hangingPunct="1">
                <a:lnSpc>
                  <a:spcPct val="100000"/>
                </a:lnSpc>
                <a:spcBef>
                  <a:spcPts val="0"/>
                </a:spcBef>
                <a:spcAft>
                  <a:spcPts val="0"/>
                </a:spcAft>
                <a:buClrTx/>
                <a:buSzTx/>
                <a:buFontTx/>
                <a:buNone/>
                <a:tabLst/>
                <a:defRPr/>
              </a:pPr>
              <a:r>
                <a:rPr lang="en-US" sz="1333" b="1" spc="0" dirty="0">
                  <a:solidFill>
                    <a:srgbClr val="FF0000"/>
                  </a:solidFill>
                  <a:latin typeface="Trebuchet MS" pitchFamily="34" charset="0"/>
                </a:rPr>
                <a:t>(—THIS SIDEBAR DOES NOT PRINT—)</a:t>
              </a:r>
            </a:p>
            <a:p>
              <a:pPr marL="0" marR="0" indent="0" algn="ctr" defTabSz="1012278" rtl="0" eaLnBrk="1" fontAlgn="auto" latinLnBrk="0" hangingPunct="1">
                <a:lnSpc>
                  <a:spcPct val="100000"/>
                </a:lnSpc>
                <a:spcBef>
                  <a:spcPts val="0"/>
                </a:spcBef>
                <a:spcAft>
                  <a:spcPts val="0"/>
                </a:spcAft>
                <a:buClrTx/>
                <a:buSzTx/>
                <a:buFontTx/>
                <a:buNone/>
                <a:tabLst/>
                <a:defRPr/>
              </a:pPr>
              <a:endParaRPr lang="en-US" sz="1333" b="1" spc="400" dirty="0">
                <a:solidFill>
                  <a:schemeClr val="bg1"/>
                </a:solidFill>
                <a:latin typeface="Trebuchet MS" pitchFamily="34" charset="0"/>
              </a:endParaRPr>
            </a:p>
            <a:p>
              <a:pPr algn="ctr"/>
              <a:r>
                <a:rPr lang="en-US" sz="1867" b="1" spc="400" dirty="0">
                  <a:solidFill>
                    <a:schemeClr val="bg1"/>
                  </a:solidFill>
                  <a:latin typeface="Trebuchet MS" pitchFamily="34" charset="0"/>
                </a:rPr>
                <a:t>DESIGN</a:t>
              </a:r>
              <a:r>
                <a:rPr lang="en-US" sz="1867" b="1" spc="400" baseline="0" dirty="0">
                  <a:solidFill>
                    <a:schemeClr val="bg1"/>
                  </a:solidFill>
                  <a:latin typeface="Trebuchet MS" pitchFamily="34" charset="0"/>
                </a:rPr>
                <a:t> </a:t>
              </a:r>
              <a:r>
                <a:rPr lang="en-US" sz="1867" b="1" spc="400" dirty="0">
                  <a:solidFill>
                    <a:schemeClr val="bg1"/>
                  </a:solidFill>
                  <a:latin typeface="Trebuchet MS" pitchFamily="34" charset="0"/>
                </a:rPr>
                <a:t>GUIDE</a:t>
              </a:r>
            </a:p>
            <a:p>
              <a:pPr algn="ctr"/>
              <a:r>
                <a:rPr lang="en-US" sz="700" b="1" dirty="0">
                  <a:latin typeface="Trebuchet MS" pitchFamily="34" charset="0"/>
                </a:rPr>
                <a:t> </a:t>
              </a:r>
            </a:p>
            <a:p>
              <a:pPr defTabSz="2510552"/>
              <a:r>
                <a:rPr lang="en-US" sz="1200" i="0" dirty="0">
                  <a:latin typeface="Trebuchet MS" pitchFamily="34" charset="0"/>
                </a:rPr>
                <a:t>This PowerPoint</a:t>
              </a:r>
              <a:r>
                <a:rPr lang="en-US" sz="1200" i="0" baseline="0" dirty="0">
                  <a:latin typeface="Trebuchet MS" pitchFamily="34" charset="0"/>
                </a:rPr>
                <a:t> </a:t>
              </a:r>
              <a:r>
                <a:rPr lang="en-US" sz="1200" i="0" dirty="0">
                  <a:latin typeface="Trebuchet MS" pitchFamily="34" charset="0"/>
                </a:rPr>
                <a:t>2007 template produces</a:t>
              </a:r>
              <a:r>
                <a:rPr lang="en-US" sz="1200" i="0" baseline="0" dirty="0">
                  <a:latin typeface="Trebuchet MS" pitchFamily="34" charset="0"/>
                </a:rPr>
                <a:t> </a:t>
              </a:r>
              <a:r>
                <a:rPr lang="en-US" sz="1200" i="0" dirty="0">
                  <a:latin typeface="Trebuchet MS" pitchFamily="34" charset="0"/>
                </a:rPr>
                <a:t>a 48”x72” presentation poster. </a:t>
              </a:r>
              <a:r>
                <a:rPr lang="en-US" sz="1200" dirty="0">
                  <a:latin typeface="Trebuchet MS" pitchFamily="34" charset="0"/>
                </a:rPr>
                <a:t>You</a:t>
              </a:r>
              <a:r>
                <a:rPr lang="en-US" sz="1200" baseline="0" dirty="0">
                  <a:latin typeface="Trebuchet MS" pitchFamily="34" charset="0"/>
                </a:rPr>
                <a:t> can u</a:t>
              </a:r>
              <a:r>
                <a:rPr lang="en-US" sz="1200" dirty="0">
                  <a:latin typeface="Trebuchet MS" pitchFamily="34" charset="0"/>
                </a:rPr>
                <a:t>se</a:t>
              </a:r>
              <a:r>
                <a:rPr lang="en-US" sz="1200" baseline="0" dirty="0">
                  <a:latin typeface="Trebuchet MS" pitchFamily="34" charset="0"/>
                </a:rPr>
                <a:t> it to create your research poster and </a:t>
              </a:r>
              <a:r>
                <a:rPr lang="en-US" sz="1200" dirty="0">
                  <a:latin typeface="Trebuchet MS" pitchFamily="34" charset="0"/>
                </a:rPr>
                <a:t>save valuable time placing titles, subtitles,</a:t>
              </a:r>
              <a:r>
                <a:rPr lang="en-US" sz="1200" baseline="0" dirty="0">
                  <a:latin typeface="Trebuchet MS" pitchFamily="34" charset="0"/>
                </a:rPr>
                <a:t> text, and graphics</a:t>
              </a:r>
              <a:r>
                <a:rPr lang="en-US" sz="1200" dirty="0">
                  <a:latin typeface="Trebuchet MS" pitchFamily="34" charset="0"/>
                </a:rPr>
                <a:t>. </a:t>
              </a:r>
            </a:p>
            <a:p>
              <a:pPr defTabSz="2510552"/>
              <a:r>
                <a:rPr lang="en-US" sz="700" dirty="0">
                  <a:latin typeface="Trebuchet MS" pitchFamily="34" charset="0"/>
                </a:rPr>
                <a:t> </a:t>
              </a:r>
            </a:p>
            <a:p>
              <a:pPr defTabSz="2926292"/>
              <a:r>
                <a:rPr lang="en-US" sz="1200" dirty="0">
                  <a:latin typeface="Trebuchet MS" pitchFamily="34" charset="0"/>
                </a:rPr>
                <a:t>We provide a series of online answer your poster production questions. To view our template tutorials, go online to </a:t>
              </a:r>
              <a:r>
                <a:rPr lang="en-US" sz="1200" b="1" dirty="0">
                  <a:solidFill>
                    <a:srgbClr val="FFC000"/>
                  </a:solidFill>
                  <a:latin typeface="Trebuchet MS" pitchFamily="34" charset="0"/>
                </a:rPr>
                <a:t>PosterPresentations.com</a:t>
              </a:r>
              <a:r>
                <a:rPr lang="en-US" sz="1200" b="1" dirty="0">
                  <a:solidFill>
                    <a:schemeClr val="bg1"/>
                  </a:solidFill>
                  <a:latin typeface="Trebuchet MS" pitchFamily="34" charset="0"/>
                </a:rPr>
                <a:t> </a:t>
              </a:r>
              <a:r>
                <a:rPr lang="en-US" sz="1200" dirty="0">
                  <a:solidFill>
                    <a:schemeClr val="bg1"/>
                  </a:solidFill>
                  <a:latin typeface="Trebuchet MS" pitchFamily="34" charset="0"/>
                </a:rPr>
                <a:t>and click on HELP DESK.</a:t>
              </a:r>
            </a:p>
            <a:p>
              <a:pPr defTabSz="2926292"/>
              <a:r>
                <a:rPr lang="en-US" sz="700" dirty="0">
                  <a:latin typeface="Trebuchet MS" pitchFamily="34" charset="0"/>
                </a:rPr>
                <a:t> </a:t>
              </a:r>
            </a:p>
            <a:p>
              <a:pPr defTabSz="2926292"/>
              <a:r>
                <a:rPr lang="en-US" sz="1200" dirty="0">
                  <a:solidFill>
                    <a:schemeClr val="bg1"/>
                  </a:solidFill>
                  <a:latin typeface="Trebuchet MS" pitchFamily="34" charset="0"/>
                </a:rPr>
                <a:t>When</a:t>
              </a:r>
              <a:r>
                <a:rPr lang="en-US" sz="1200" baseline="0" dirty="0">
                  <a:solidFill>
                    <a:schemeClr val="bg1"/>
                  </a:solidFill>
                  <a:latin typeface="Trebuchet MS" pitchFamily="34" charset="0"/>
                </a:rPr>
                <a:t> you are ready to</a:t>
              </a:r>
              <a:r>
                <a:rPr lang="en-US" sz="1200" dirty="0">
                  <a:solidFill>
                    <a:schemeClr val="bg1"/>
                  </a:solidFill>
                  <a:latin typeface="Trebuchet MS" pitchFamily="34" charset="0"/>
                </a:rPr>
                <a:t> </a:t>
              </a:r>
              <a:r>
                <a:rPr lang="en-US" sz="1200" baseline="0" dirty="0">
                  <a:solidFill>
                    <a:schemeClr val="bg1"/>
                  </a:solidFill>
                  <a:latin typeface="Trebuchet MS" pitchFamily="34" charset="0"/>
                </a:rPr>
                <a:t> print your poster</a:t>
              </a:r>
              <a:r>
                <a:rPr lang="en-US" sz="1200" dirty="0">
                  <a:solidFill>
                    <a:schemeClr val="bg1"/>
                  </a:solidFill>
                  <a:latin typeface="Trebuchet MS" pitchFamily="34" charset="0"/>
                </a:rPr>
                <a:t>,</a:t>
              </a:r>
              <a:r>
                <a:rPr lang="en-US" sz="1200" baseline="0" dirty="0">
                  <a:solidFill>
                    <a:schemeClr val="bg1"/>
                  </a:solidFill>
                  <a:latin typeface="Trebuchet MS" pitchFamily="34" charset="0"/>
                </a:rPr>
                <a:t> go online to </a:t>
              </a:r>
              <a:r>
                <a:rPr lang="en-US" sz="1200" b="0" dirty="0">
                  <a:solidFill>
                    <a:schemeClr val="bg1"/>
                  </a:solidFill>
                  <a:latin typeface="Trebuchet MS" pitchFamily="34" charset="0"/>
                </a:rPr>
                <a:t>PosterPresentations.com</a:t>
              </a:r>
              <a:r>
                <a:rPr lang="en-US" sz="1200" dirty="0">
                  <a:solidFill>
                    <a:schemeClr val="bg1"/>
                  </a:solidFill>
                  <a:latin typeface="Trebuchet MS" pitchFamily="34" charset="0"/>
                </a:rPr>
                <a:t/>
              </a:r>
              <a:br>
                <a:rPr lang="en-US" sz="1200" dirty="0">
                  <a:solidFill>
                    <a:schemeClr val="bg1"/>
                  </a:solidFill>
                  <a:latin typeface="Trebuchet MS" pitchFamily="34" charset="0"/>
                </a:rPr>
              </a:br>
              <a:r>
                <a:rPr lang="en-US" sz="700" dirty="0">
                  <a:solidFill>
                    <a:schemeClr val="bg1"/>
                  </a:solidFill>
                  <a:latin typeface="Trebuchet MS" pitchFamily="34" charset="0"/>
                </a:rPr>
                <a:t> </a:t>
              </a:r>
            </a:p>
            <a:p>
              <a:pPr algn="l" defTabSz="2510552"/>
              <a:r>
                <a:rPr lang="en-US" sz="1200" b="0" dirty="0">
                  <a:solidFill>
                    <a:schemeClr val="bg1"/>
                  </a:solidFill>
                  <a:latin typeface="Trebuchet MS" pitchFamily="34" charset="0"/>
                </a:rPr>
                <a:t>Need</a:t>
              </a:r>
              <a:r>
                <a:rPr lang="en-US" sz="1200" b="0" baseline="0" dirty="0">
                  <a:solidFill>
                    <a:schemeClr val="bg1"/>
                  </a:solidFill>
                  <a:latin typeface="Trebuchet MS" pitchFamily="34" charset="0"/>
                </a:rPr>
                <a:t> assistance? Call us at </a:t>
              </a:r>
              <a:r>
                <a:rPr lang="en-US" sz="1200" b="0" dirty="0">
                  <a:solidFill>
                    <a:srgbClr val="FFC000"/>
                  </a:solidFill>
                  <a:latin typeface="Trebuchet MS" pitchFamily="34" charset="0"/>
                </a:rPr>
                <a:t>1.510.649.3001</a:t>
              </a:r>
            </a:p>
            <a:p>
              <a:pPr algn="l" defTabSz="2510552"/>
              <a:r>
                <a:rPr lang="en-US" sz="700" b="1" dirty="0">
                  <a:solidFill>
                    <a:srgbClr val="FFFF00"/>
                  </a:solidFill>
                  <a:latin typeface="Trebuchet MS" pitchFamily="34" charset="0"/>
                </a:rPr>
                <a:t> </a:t>
              </a:r>
            </a:p>
            <a:p>
              <a:pPr algn="l" defTabSz="2510552"/>
              <a:endParaRPr lang="en-US" sz="700" b="1" dirty="0">
                <a:solidFill>
                  <a:srgbClr val="FFFF00"/>
                </a:solidFill>
                <a:latin typeface="Trebuchet MS" pitchFamily="34" charset="0"/>
              </a:endParaRPr>
            </a:p>
            <a:p>
              <a:pPr algn="l" defTabSz="2510552"/>
              <a:endParaRPr lang="en-US" sz="700" b="1" dirty="0">
                <a:solidFill>
                  <a:srgbClr val="FFFF00"/>
                </a:solidFill>
                <a:latin typeface="Trebuchet MS" pitchFamily="34" charset="0"/>
              </a:endParaRPr>
            </a:p>
            <a:p>
              <a:pPr algn="l" defTabSz="2510552"/>
              <a:endParaRPr lang="en-US" sz="700" b="1" dirty="0">
                <a:solidFill>
                  <a:srgbClr val="FFFF00"/>
                </a:solidFill>
                <a:latin typeface="Trebuchet MS" pitchFamily="34" charset="0"/>
              </a:endParaRPr>
            </a:p>
            <a:p>
              <a:pPr algn="l" defTabSz="2510552"/>
              <a:endParaRPr lang="en-US" sz="700" b="1" dirty="0">
                <a:solidFill>
                  <a:srgbClr val="FFFF00"/>
                </a:solidFill>
                <a:latin typeface="Trebuchet MS" pitchFamily="34" charset="0"/>
              </a:endParaRPr>
            </a:p>
            <a:p>
              <a:pPr algn="ctr"/>
              <a:endParaRPr lang="en-US" sz="1067" b="1" dirty="0">
                <a:solidFill>
                  <a:schemeClr val="bg1"/>
                </a:solidFill>
                <a:latin typeface="Trebuchet MS" pitchFamily="34" charset="0"/>
              </a:endParaRPr>
            </a:p>
            <a:p>
              <a:pPr algn="ctr"/>
              <a:r>
                <a:rPr lang="en-US" sz="1867" b="1" spc="400" dirty="0">
                  <a:solidFill>
                    <a:schemeClr val="bg1"/>
                  </a:solidFill>
                  <a:latin typeface="Trebuchet MS" pitchFamily="34" charset="0"/>
                </a:rPr>
                <a:t>QUICK START</a:t>
              </a:r>
            </a:p>
            <a:p>
              <a:pPr algn="ctr"/>
              <a:r>
                <a:rPr lang="en-US" sz="700" b="1" baseline="0" dirty="0">
                  <a:solidFill>
                    <a:schemeClr val="bg1"/>
                  </a:solidFill>
                  <a:latin typeface="Trebuchet MS" pitchFamily="34" charset="0"/>
                </a:rPr>
                <a:t> </a:t>
              </a:r>
            </a:p>
            <a:p>
              <a:pPr algn="ctr"/>
              <a:r>
                <a:rPr lang="en-US" sz="1333" b="1" baseline="0" dirty="0">
                  <a:solidFill>
                    <a:srgbClr val="FFC000"/>
                  </a:solidFill>
                  <a:latin typeface="Trebuchet MS" pitchFamily="34" charset="0"/>
                </a:rPr>
                <a:t>Zoom in and out</a:t>
              </a:r>
            </a:p>
            <a:p>
              <a:pPr marL="802257" indent="0" algn="l" defTabSz="567295"/>
              <a:r>
                <a:rPr lang="en-US" sz="1067"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200" b="0" baseline="0" dirty="0">
                <a:solidFill>
                  <a:schemeClr val="bg1"/>
                </a:solidFill>
                <a:latin typeface="Trebuchet MS" pitchFamily="34" charset="0"/>
              </a:endParaRPr>
            </a:p>
            <a:p>
              <a:pPr algn="ctr"/>
              <a:r>
                <a:rPr lang="en-US" sz="1333" b="1" baseline="0" dirty="0">
                  <a:solidFill>
                    <a:srgbClr val="FFC000"/>
                  </a:solidFill>
                  <a:latin typeface="Trebuchet MS" pitchFamily="34" charset="0"/>
                </a:rPr>
                <a:t>Title, Authors, and Affiliations</a:t>
              </a:r>
            </a:p>
            <a:p>
              <a:pPr algn="l"/>
              <a:r>
                <a:rPr lang="en-US" sz="1067" b="0" baseline="0" dirty="0">
                  <a:solidFill>
                    <a:schemeClr val="bg1">
                      <a:lumMod val="75000"/>
                    </a:schemeClr>
                  </a:solidFill>
                  <a:latin typeface="Trebuchet MS" pitchFamily="34" charset="0"/>
                </a:rPr>
                <a:t>Start designing your poster by adding the title, the names of the authors, and the affiliated institutions. </a:t>
              </a:r>
              <a:r>
                <a:rPr lang="en-US" sz="1067"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700" b="0" spc="0" baseline="0" dirty="0">
                  <a:solidFill>
                    <a:schemeClr val="bg1">
                      <a:lumMod val="75000"/>
                    </a:schemeClr>
                  </a:solidFill>
                  <a:latin typeface="Trebuchet MS" pitchFamily="34" charset="0"/>
                </a:rPr>
                <a:t> </a:t>
              </a:r>
            </a:p>
            <a:p>
              <a:pPr algn="l"/>
              <a:r>
                <a:rPr lang="en-US" sz="1067" b="1" spc="200" baseline="0" dirty="0">
                  <a:solidFill>
                    <a:srgbClr val="FFC000"/>
                  </a:solidFill>
                  <a:latin typeface="Trebuchet MS" pitchFamily="34" charset="0"/>
                </a:rPr>
                <a:t>TIP</a:t>
              </a:r>
              <a:r>
                <a:rPr lang="en-US" sz="1067" b="1" baseline="0" dirty="0">
                  <a:solidFill>
                    <a:srgbClr val="FFC000"/>
                  </a:solidFill>
                  <a:latin typeface="Trebuchet MS" pitchFamily="34" charset="0"/>
                </a:rPr>
                <a:t>: </a:t>
              </a:r>
              <a:r>
                <a:rPr lang="en-US" sz="1067" b="0" baseline="0" dirty="0">
                  <a:solidFill>
                    <a:schemeClr val="bg1">
                      <a:lumMod val="75000"/>
                    </a:schemeClr>
                  </a:solidFill>
                  <a:latin typeface="Trebuchet MS" pitchFamily="34" charset="0"/>
                </a:rPr>
                <a:t>The font size of your title should be bigger than your name(s) and institution name(s).</a:t>
              </a:r>
            </a:p>
            <a:p>
              <a:pPr algn="l"/>
              <a:endParaRPr lang="en-US" sz="1067" b="0" baseline="0" dirty="0">
                <a:solidFill>
                  <a:schemeClr val="bg1">
                    <a:lumMod val="75000"/>
                  </a:schemeClr>
                </a:solidFill>
                <a:latin typeface="Trebuchet MS" pitchFamily="34" charset="0"/>
              </a:endParaRPr>
            </a:p>
            <a:p>
              <a:pPr algn="l"/>
              <a:endParaRPr lang="en-US" sz="1067" b="0" baseline="0" dirty="0">
                <a:solidFill>
                  <a:schemeClr val="bg1">
                    <a:lumMod val="75000"/>
                  </a:schemeClr>
                </a:solidFill>
                <a:latin typeface="Trebuchet MS" pitchFamily="34" charset="0"/>
              </a:endParaRPr>
            </a:p>
            <a:p>
              <a:pPr algn="l"/>
              <a:r>
                <a:rPr lang="en-US" sz="1200" b="1" baseline="0" dirty="0">
                  <a:solidFill>
                    <a:schemeClr val="bg1"/>
                  </a:solidFill>
                  <a:latin typeface="Trebuchet MS" pitchFamily="34" charset="0"/>
                </a:rPr>
                <a:t/>
              </a:r>
              <a:br>
                <a:rPr lang="en-US" sz="1200" b="1" baseline="0" dirty="0">
                  <a:solidFill>
                    <a:schemeClr val="bg1"/>
                  </a:solidFill>
                  <a:latin typeface="Trebuchet MS" pitchFamily="34" charset="0"/>
                </a:rPr>
              </a:br>
              <a:endParaRPr lang="en-US" sz="1200" b="1" dirty="0">
                <a:solidFill>
                  <a:schemeClr val="bg1"/>
                </a:solidFill>
                <a:latin typeface="Trebuchet MS" pitchFamily="34" charset="0"/>
              </a:endParaRPr>
            </a:p>
            <a:p>
              <a:pPr algn="ctr"/>
              <a:endParaRPr lang="en-US" sz="1200" b="1" dirty="0">
                <a:solidFill>
                  <a:srgbClr val="FFC000"/>
                </a:solidFill>
                <a:latin typeface="Trebuchet MS" pitchFamily="34" charset="0"/>
              </a:endParaRPr>
            </a:p>
            <a:p>
              <a:pPr algn="ctr"/>
              <a:endParaRPr lang="en-US" sz="1200" b="1" dirty="0">
                <a:solidFill>
                  <a:srgbClr val="FFC000"/>
                </a:solidFill>
                <a:latin typeface="Trebuchet MS" pitchFamily="34" charset="0"/>
              </a:endParaRPr>
            </a:p>
            <a:p>
              <a:pPr algn="ctr"/>
              <a:r>
                <a:rPr lang="en-US" sz="1333" b="1" dirty="0">
                  <a:solidFill>
                    <a:srgbClr val="FFC000"/>
                  </a:solidFill>
                  <a:latin typeface="Trebuchet MS" pitchFamily="34" charset="0"/>
                </a:rPr>
                <a:t>Adding Logos</a:t>
              </a:r>
              <a:r>
                <a:rPr lang="en-US" sz="1333" b="1" baseline="0" dirty="0">
                  <a:solidFill>
                    <a:srgbClr val="FFC000"/>
                  </a:solidFill>
                  <a:latin typeface="Trebuchet MS" pitchFamily="34" charset="0"/>
                </a:rPr>
                <a:t> / Seals</a:t>
              </a:r>
            </a:p>
            <a:p>
              <a:pPr algn="l"/>
              <a:r>
                <a:rPr lang="en-US" sz="1067"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700" b="0" spc="200" baseline="0" dirty="0">
                <a:solidFill>
                  <a:schemeClr val="bg1">
                    <a:lumMod val="75000"/>
                  </a:schemeClr>
                </a:solidFill>
                <a:latin typeface="Trebuchet MS" pitchFamily="34" charset="0"/>
              </a:endParaRPr>
            </a:p>
            <a:p>
              <a:pPr algn="l"/>
              <a:r>
                <a:rPr lang="en-US" sz="1067" b="1" spc="200" baseline="0" dirty="0">
                  <a:solidFill>
                    <a:srgbClr val="FFC000"/>
                  </a:solidFill>
                  <a:latin typeface="Trebuchet MS" pitchFamily="34" charset="0"/>
                </a:rPr>
                <a:t>TIP:</a:t>
              </a:r>
              <a:r>
                <a:rPr lang="en-US" sz="1067" b="1" spc="0" baseline="0" dirty="0">
                  <a:solidFill>
                    <a:srgbClr val="FFC000"/>
                  </a:solidFill>
                  <a:latin typeface="Trebuchet MS" pitchFamily="34" charset="0"/>
                </a:rPr>
                <a:t> </a:t>
              </a:r>
              <a:r>
                <a:rPr lang="en-US" sz="1067" b="0" baseline="0" dirty="0">
                  <a:solidFill>
                    <a:schemeClr val="bg1">
                      <a:lumMod val="75000"/>
                    </a:schemeClr>
                  </a:solidFill>
                  <a:latin typeface="Trebuchet MS" pitchFamily="34" charset="0"/>
                </a:rPr>
                <a:t>See if your company’s logo is available on our free poster templates page.</a:t>
              </a:r>
            </a:p>
            <a:p>
              <a:pPr algn="l"/>
              <a:endParaRPr lang="en-US" sz="1067" b="0" baseline="0" dirty="0">
                <a:latin typeface="Trebuchet MS" pitchFamily="34" charset="0"/>
              </a:endParaRPr>
            </a:p>
            <a:p>
              <a:pPr algn="ctr"/>
              <a:r>
                <a:rPr lang="en-US" sz="1333" b="1" baseline="0" dirty="0">
                  <a:solidFill>
                    <a:srgbClr val="FFC000"/>
                  </a:solidFill>
                  <a:latin typeface="Trebuchet MS" pitchFamily="34" charset="0"/>
                </a:rPr>
                <a:t>Photographs / Graphics</a:t>
              </a:r>
            </a:p>
            <a:p>
              <a:pPr algn="l" defTabSz="651966"/>
              <a:r>
                <a:rPr lang="en-US" sz="1067"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067" b="0" spc="0" baseline="0" dirty="0">
                  <a:solidFill>
                    <a:schemeClr val="bg1">
                      <a:lumMod val="75000"/>
                    </a:schemeClr>
                  </a:solidFill>
                  <a:latin typeface="Trebuchet MS" pitchFamily="34" charset="0"/>
                </a:rPr>
                <a:t>disproportionally.</a:t>
              </a:r>
            </a:p>
            <a:p>
              <a:pPr algn="l" defTabSz="651966"/>
              <a:endParaRPr lang="en-US" sz="1067" b="0" baseline="0" dirty="0">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r>
                <a:rPr lang="en-US" sz="1333" b="1" baseline="0" dirty="0">
                  <a:solidFill>
                    <a:srgbClr val="FFC000"/>
                  </a:solidFill>
                  <a:latin typeface="Trebuchet MS" pitchFamily="34" charset="0"/>
                </a:rPr>
                <a:t>Image Quality Check</a:t>
              </a:r>
            </a:p>
            <a:p>
              <a:pPr lvl="0" algn="l" defTabSz="651966"/>
              <a:r>
                <a:rPr lang="en-US" sz="1067" b="0" baseline="0" dirty="0">
                  <a:solidFill>
                    <a:schemeClr val="bg1">
                      <a:lumMod val="75000"/>
                    </a:schemeClr>
                  </a:solidFill>
                  <a:latin typeface="Trebuchet MS" pitchFamily="34" charset="0"/>
                </a:rPr>
                <a:t>Zoom in and look at your images at 100% magnification. If they look good they will print well. </a:t>
              </a:r>
              <a:endParaRPr lang="en-US" sz="1200" b="0" dirty="0">
                <a:latin typeface="Trebuchet MS" pitchFamily="34" charset="0"/>
              </a:endParaRPr>
            </a:p>
          </p:txBody>
        </p:sp>
        <p:cxnSp>
          <p:nvCxnSpPr>
            <p:cNvPr id="133" name="Straight Connector 132"/>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34" name="Picture 133"/>
            <p:cNvPicPr>
              <a:picLocks noChangeAspect="1"/>
            </p:cNvPicPr>
            <p:nvPr userDrawn="1"/>
          </p:nvPicPr>
          <p:blipFill>
            <a:blip r:embed="rId3"/>
            <a:stretch>
              <a:fillRect/>
            </a:stretch>
          </p:blipFill>
          <p:spPr>
            <a:xfrm>
              <a:off x="-10921163" y="8258380"/>
              <a:ext cx="1597665" cy="1001614"/>
            </a:xfrm>
            <a:prstGeom prst="rect">
              <a:avLst/>
            </a:prstGeom>
          </p:spPr>
        </p:pic>
        <p:pic>
          <p:nvPicPr>
            <p:cNvPr id="135" name="Picture 134"/>
            <p:cNvPicPr>
              <a:picLocks noChangeAspect="1"/>
            </p:cNvPicPr>
            <p:nvPr userDrawn="1"/>
          </p:nvPicPr>
          <p:blipFill>
            <a:blip r:embed="rId4"/>
            <a:stretch>
              <a:fillRect/>
            </a:stretch>
          </p:blipFill>
          <p:spPr>
            <a:xfrm>
              <a:off x="-10736023" y="12656056"/>
              <a:ext cx="9986807" cy="877998"/>
            </a:xfrm>
            <a:prstGeom prst="rect">
              <a:avLst/>
            </a:prstGeom>
          </p:spPr>
        </p:pic>
        <p:grpSp>
          <p:nvGrpSpPr>
            <p:cNvPr id="136" name="Group 135"/>
            <p:cNvGrpSpPr/>
            <p:nvPr userDrawn="1"/>
          </p:nvGrpSpPr>
          <p:grpSpPr>
            <a:xfrm>
              <a:off x="-9844889" y="20003968"/>
              <a:ext cx="7631078" cy="1747939"/>
              <a:chOff x="-4516464" y="11400895"/>
              <a:chExt cx="3516822" cy="963692"/>
            </a:xfrm>
          </p:grpSpPr>
          <p:grpSp>
            <p:nvGrpSpPr>
              <p:cNvPr id="142" name="Group 141"/>
              <p:cNvGrpSpPr/>
              <p:nvPr userDrawn="1"/>
            </p:nvGrpSpPr>
            <p:grpSpPr>
              <a:xfrm>
                <a:off x="-2783494" y="11400937"/>
                <a:ext cx="624373" cy="781614"/>
                <a:chOff x="-3958698" y="11604666"/>
                <a:chExt cx="779266" cy="1120042"/>
              </a:xfrm>
            </p:grpSpPr>
            <p:pic>
              <p:nvPicPr>
                <p:cNvPr id="148" name="Picture 147"/>
                <p:cNvPicPr>
                  <a:picLocks noChangeAspect="1"/>
                </p:cNvPicPr>
                <p:nvPr userDrawn="1"/>
              </p:nvPicPr>
              <p:blipFill>
                <a:blip r:embed="rId5"/>
                <a:stretch>
                  <a:fillRect/>
                </a:stretch>
              </p:blipFill>
              <p:spPr>
                <a:xfrm>
                  <a:off x="-3948160" y="11604666"/>
                  <a:ext cx="768728" cy="1090753"/>
                </a:xfrm>
                <a:prstGeom prst="rect">
                  <a:avLst/>
                </a:prstGeom>
              </p:spPr>
            </p:pic>
            <p:sp>
              <p:nvSpPr>
                <p:cNvPr id="149" name="TextBox 56"/>
                <p:cNvSpPr txBox="1"/>
                <p:nvPr userDrawn="1"/>
              </p:nvSpPr>
              <p:spPr>
                <a:xfrm>
                  <a:off x="-3958698" y="12643655"/>
                  <a:ext cx="779263" cy="81053"/>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800" b="1" dirty="0">
                      <a:solidFill>
                        <a:schemeClr val="tx1"/>
                      </a:solidFill>
                    </a:rPr>
                    <a:t>ORIGINAL</a:t>
                  </a:r>
                </a:p>
              </p:txBody>
            </p:sp>
          </p:grpSp>
          <p:grpSp>
            <p:nvGrpSpPr>
              <p:cNvPr id="143" name="Group 142"/>
              <p:cNvGrpSpPr/>
              <p:nvPr userDrawn="1"/>
            </p:nvGrpSpPr>
            <p:grpSpPr>
              <a:xfrm>
                <a:off x="-2033159" y="11400904"/>
                <a:ext cx="1033517" cy="775663"/>
                <a:chOff x="-2921738" y="11667366"/>
                <a:chExt cx="1420279" cy="1065930"/>
              </a:xfrm>
            </p:grpSpPr>
            <p:pic>
              <p:nvPicPr>
                <p:cNvPr id="146" name="Picture 145"/>
                <p:cNvPicPr>
                  <a:picLocks noChangeAspect="1"/>
                </p:cNvPicPr>
                <p:nvPr userDrawn="1"/>
              </p:nvPicPr>
              <p:blipFill>
                <a:blip r:embed="rId5"/>
                <a:stretch>
                  <a:fillRect/>
                </a:stretch>
              </p:blipFill>
              <p:spPr>
                <a:xfrm>
                  <a:off x="-2921738" y="11667366"/>
                  <a:ext cx="1420279" cy="1029695"/>
                </a:xfrm>
                <a:prstGeom prst="rect">
                  <a:avLst/>
                </a:prstGeom>
              </p:spPr>
            </p:pic>
            <p:sp>
              <p:nvSpPr>
                <p:cNvPr id="147" name="TextBox 54"/>
                <p:cNvSpPr txBox="1"/>
                <p:nvPr userDrawn="1"/>
              </p:nvSpPr>
              <p:spPr>
                <a:xfrm>
                  <a:off x="-2918993" y="12642653"/>
                  <a:ext cx="1417534" cy="90643"/>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933" b="1" dirty="0">
                      <a:solidFill>
                        <a:schemeClr val="bg1"/>
                      </a:solidFill>
                    </a:rPr>
                    <a:t>DISTORTED</a:t>
                  </a:r>
                  <a:endParaRPr lang="en-US" sz="467" b="1" dirty="0">
                    <a:solidFill>
                      <a:schemeClr val="bg1"/>
                    </a:solidFill>
                  </a:endParaRPr>
                </a:p>
              </p:txBody>
            </p:sp>
          </p:grpSp>
          <p:pic>
            <p:nvPicPr>
              <p:cNvPr id="144" name="Picture 143"/>
              <p:cNvPicPr>
                <a:picLocks noChangeAspect="1"/>
              </p:cNvPicPr>
              <p:nvPr userDrawn="1"/>
            </p:nvPicPr>
            <p:blipFill>
              <a:blip r:embed="rId6"/>
              <a:stretch>
                <a:fillRect/>
              </a:stretch>
            </p:blipFill>
            <p:spPr>
              <a:xfrm>
                <a:off x="-4516464" y="11400895"/>
                <a:ext cx="1098742" cy="847761"/>
              </a:xfrm>
              <a:prstGeom prst="rect">
                <a:avLst/>
              </a:prstGeom>
            </p:spPr>
          </p:pic>
          <p:sp>
            <p:nvSpPr>
              <p:cNvPr id="145" name="TextBox 52"/>
              <p:cNvSpPr txBox="1"/>
              <p:nvPr userDrawn="1"/>
            </p:nvSpPr>
            <p:spPr>
              <a:xfrm>
                <a:off x="-4471894" y="12298627"/>
                <a:ext cx="1035685" cy="6596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933" dirty="0">
                    <a:solidFill>
                      <a:schemeClr val="bg1"/>
                    </a:solidFill>
                  </a:rPr>
                  <a:t>Corner</a:t>
                </a:r>
                <a:r>
                  <a:rPr lang="en-US" sz="933" baseline="0" dirty="0">
                    <a:solidFill>
                      <a:schemeClr val="bg1"/>
                    </a:solidFill>
                  </a:rPr>
                  <a:t> handles</a:t>
                </a:r>
                <a:endParaRPr lang="en-US" sz="933" dirty="0">
                  <a:solidFill>
                    <a:schemeClr val="bg1"/>
                  </a:solidFill>
                </a:endParaRPr>
              </a:p>
            </p:txBody>
          </p:sp>
        </p:grpSp>
        <p:grpSp>
          <p:nvGrpSpPr>
            <p:cNvPr id="137" name="Group 136"/>
            <p:cNvGrpSpPr/>
            <p:nvPr userDrawn="1"/>
          </p:nvGrpSpPr>
          <p:grpSpPr>
            <a:xfrm>
              <a:off x="-9469480" y="23877378"/>
              <a:ext cx="7832399" cy="2027099"/>
              <a:chOff x="-4365179" y="13511542"/>
              <a:chExt cx="3609602" cy="1117602"/>
            </a:xfrm>
          </p:grpSpPr>
          <p:pic>
            <p:nvPicPr>
              <p:cNvPr id="138" name="Picture 137"/>
              <p:cNvPicPr/>
              <p:nvPr userDrawn="1"/>
            </p:nvPicPr>
            <p:blipFill>
              <a:blip r:embed="rId7"/>
              <a:stretch>
                <a:fillRect/>
              </a:stretch>
            </p:blipFill>
            <p:spPr>
              <a:xfrm>
                <a:off x="-4116855" y="13661577"/>
                <a:ext cx="1512652" cy="772700"/>
              </a:xfrm>
              <a:prstGeom prst="rect">
                <a:avLst/>
              </a:prstGeom>
            </p:spPr>
          </p:pic>
          <p:pic>
            <p:nvPicPr>
              <p:cNvPr id="139" name="Picture 138"/>
              <p:cNvPicPr/>
              <p:nvPr userDrawn="1"/>
            </p:nvPicPr>
            <p:blipFill>
              <a:blip r:embed="rId8"/>
              <a:stretch>
                <a:fillRect/>
              </a:stretch>
            </p:blipFill>
            <p:spPr>
              <a:xfrm>
                <a:off x="-2534018" y="13661577"/>
                <a:ext cx="1512652" cy="772700"/>
              </a:xfrm>
              <a:prstGeom prst="rect">
                <a:avLst/>
              </a:prstGeom>
            </p:spPr>
          </p:pic>
          <p:sp>
            <p:nvSpPr>
              <p:cNvPr id="140" name="TextBox 47"/>
              <p:cNvSpPr txBox="1"/>
              <p:nvPr userDrawn="1"/>
            </p:nvSpPr>
            <p:spPr>
              <a:xfrm rot="16200000">
                <a:off x="-4859006" y="14005369"/>
                <a:ext cx="1117601" cy="129947"/>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733" dirty="0">
                    <a:solidFill>
                      <a:srgbClr val="92D050"/>
                    </a:solidFill>
                  </a:rPr>
                  <a:t>Good</a:t>
                </a:r>
                <a:r>
                  <a:rPr lang="en-US" sz="733" baseline="0" dirty="0">
                    <a:solidFill>
                      <a:srgbClr val="92D050"/>
                    </a:solidFill>
                  </a:rPr>
                  <a:t> </a:t>
                </a:r>
                <a:r>
                  <a:rPr lang="en-US" sz="733" baseline="0" dirty="0">
                    <a:solidFill>
                      <a:schemeClr val="bg1"/>
                    </a:solidFill>
                  </a:rPr>
                  <a:t>printing quality</a:t>
                </a:r>
                <a:endParaRPr lang="en-US" sz="733" dirty="0">
                  <a:solidFill>
                    <a:schemeClr val="bg1"/>
                  </a:solidFill>
                </a:endParaRPr>
              </a:p>
            </p:txBody>
          </p:sp>
          <p:sp>
            <p:nvSpPr>
              <p:cNvPr id="141"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800" dirty="0">
                    <a:solidFill>
                      <a:srgbClr val="FF0000"/>
                    </a:solidFill>
                  </a:rPr>
                  <a:t>Bad </a:t>
                </a:r>
                <a:r>
                  <a:rPr lang="en-US" sz="800" dirty="0">
                    <a:solidFill>
                      <a:schemeClr val="bg1"/>
                    </a:solidFill>
                  </a:rPr>
                  <a:t>printing quality</a:t>
                </a:r>
              </a:p>
            </p:txBody>
          </p:sp>
        </p:grpSp>
      </p:grpSp>
      <p:grpSp>
        <p:nvGrpSpPr>
          <p:cNvPr id="150" name="Group 149"/>
          <p:cNvGrpSpPr>
            <a:grpSpLocks noChangeAspect="1"/>
          </p:cNvGrpSpPr>
          <p:nvPr userDrawn="1"/>
        </p:nvGrpSpPr>
        <p:grpSpPr>
          <a:xfrm>
            <a:off x="22114736" y="16825"/>
            <a:ext cx="4421840" cy="32901575"/>
            <a:chOff x="36782324" y="0"/>
            <a:chExt cx="11062139" cy="27432000"/>
          </a:xfrm>
        </p:grpSpPr>
        <p:sp>
          <p:nvSpPr>
            <p:cNvPr id="151" name="Rectangle 15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133" b="1" spc="400" dirty="0">
                  <a:solidFill>
                    <a:schemeClr val="bg1"/>
                  </a:solidFill>
                  <a:latin typeface="Trebuchet MS" pitchFamily="34" charset="0"/>
                </a:rPr>
                <a:t>QUICK START (cont.)</a:t>
              </a:r>
            </a:p>
            <a:p>
              <a:pPr algn="ctr"/>
              <a:endParaRPr lang="en-US" sz="1867" b="1" baseline="0" dirty="0">
                <a:solidFill>
                  <a:schemeClr val="bg1"/>
                </a:solidFill>
                <a:latin typeface="Trebuchet MS" pitchFamily="34" charset="0"/>
              </a:endParaRPr>
            </a:p>
            <a:p>
              <a:pPr algn="ctr"/>
              <a:r>
                <a:rPr lang="en-US" sz="1333" b="1" baseline="0" dirty="0">
                  <a:solidFill>
                    <a:srgbClr val="FFC000"/>
                  </a:solidFill>
                  <a:latin typeface="Trebuchet MS" pitchFamily="34" charset="0"/>
                </a:rPr>
                <a:t>How to change the template color theme</a:t>
              </a:r>
            </a:p>
            <a:p>
              <a:pPr marL="0" marR="0" lvl="2" indent="0" algn="l" defTabSz="76204" rtl="0" eaLnBrk="1" fontAlgn="auto" latinLnBrk="0" hangingPunct="1">
                <a:lnSpc>
                  <a:spcPct val="100000"/>
                </a:lnSpc>
                <a:spcBef>
                  <a:spcPts val="0"/>
                </a:spcBef>
                <a:spcAft>
                  <a:spcPts val="0"/>
                </a:spcAft>
                <a:buClrTx/>
                <a:buSzTx/>
                <a:buFontTx/>
                <a:buNone/>
                <a:tabLst/>
                <a:defRPr/>
              </a:pPr>
              <a:r>
                <a:rPr lang="en-US" sz="1067"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067" b="0" spc="0" baseline="0" dirty="0">
                  <a:solidFill>
                    <a:schemeClr val="bg1">
                      <a:lumMod val="75000"/>
                    </a:schemeClr>
                  </a:solidFill>
                  <a:latin typeface="Trebuchet MS" pitchFamily="34" charset="0"/>
                </a:rPr>
                <a:t>also create your own color theme.</a:t>
              </a:r>
            </a:p>
            <a:p>
              <a:pPr marL="0" marR="0" lvl="2" indent="0" algn="l" defTabSz="76204" rtl="0" eaLnBrk="1" fontAlgn="auto" latinLnBrk="0" hangingPunct="1">
                <a:lnSpc>
                  <a:spcPct val="100000"/>
                </a:lnSpc>
                <a:spcBef>
                  <a:spcPts val="0"/>
                </a:spcBef>
                <a:spcAft>
                  <a:spcPts val="0"/>
                </a:spcAft>
                <a:buClrTx/>
                <a:buSzTx/>
                <a:buFontTx/>
                <a:buNone/>
                <a:tabLst/>
                <a:defRPr/>
              </a:pPr>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r>
                <a:rPr lang="en-US" sz="1067"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76204"/>
              <a:endParaRPr lang="en-US" sz="1067" b="0" baseline="0" dirty="0">
                <a:solidFill>
                  <a:schemeClr val="bg1">
                    <a:lumMod val="75000"/>
                  </a:schemeClr>
                </a:solidFill>
                <a:latin typeface="Trebuchet MS" pitchFamily="34" charset="0"/>
              </a:endParaRPr>
            </a:p>
            <a:p>
              <a:pPr algn="ctr"/>
              <a:r>
                <a:rPr lang="en-US" sz="1333" b="1" baseline="0" dirty="0">
                  <a:solidFill>
                    <a:srgbClr val="FFC000"/>
                  </a:solidFill>
                  <a:latin typeface="Trebuchet MS" pitchFamily="34" charset="0"/>
                </a:rPr>
                <a:t>How to add Text</a:t>
              </a:r>
            </a:p>
            <a:p>
              <a:pPr marL="1153641" lvl="2" indent="0" algn="l" defTabSz="76204"/>
              <a:r>
                <a:rPr lang="en-US" sz="1067"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012278" lvl="2" indent="0" algn="l" defTabSz="76204"/>
              <a:endParaRPr lang="en-US" sz="1067"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lang="en-US" sz="1067" b="0" baseline="0" dirty="0">
                  <a:solidFill>
                    <a:schemeClr val="bg1">
                      <a:lumMod val="75000"/>
                    </a:schemeClr>
                  </a:solidFill>
                  <a:latin typeface="Trebuchet MS" pitchFamily="34" charset="0"/>
                </a:rPr>
                <a:t> </a:t>
              </a:r>
              <a:r>
                <a:rPr kumimoji="0" lang="en-US" sz="1333"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067" b="0" baseline="0" dirty="0">
                <a:solidFill>
                  <a:schemeClr val="bg1">
                    <a:lumMod val="75000"/>
                  </a:schemeClr>
                </a:solidFill>
                <a:latin typeface="Trebuchet MS" pitchFamily="34" charset="0"/>
              </a:endParaRPr>
            </a:p>
            <a:p>
              <a:pPr marL="1012278" lvl="2" indent="0" algn="l" defTabSz="76204"/>
              <a:endParaRPr lang="en-US" sz="1067" b="0" baseline="0" dirty="0">
                <a:solidFill>
                  <a:schemeClr val="bg1">
                    <a:lumMod val="75000"/>
                  </a:schemeClr>
                </a:solidFill>
                <a:latin typeface="Trebuchet MS" pitchFamily="34" charset="0"/>
              </a:endParaRPr>
            </a:p>
            <a:p>
              <a:pPr algn="ctr"/>
              <a:r>
                <a:rPr lang="en-US" sz="1333" b="1" baseline="0" dirty="0">
                  <a:solidFill>
                    <a:srgbClr val="FFC000"/>
                  </a:solidFill>
                  <a:latin typeface="Trebuchet MS" pitchFamily="34" charset="0"/>
                </a:rPr>
                <a:t>How to add Tables</a:t>
              </a:r>
            </a:p>
            <a:p>
              <a:pPr marL="647732" lvl="1" indent="0" algn="l" defTabSz="76204"/>
              <a:r>
                <a:rPr lang="en-US" sz="1067"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76204"/>
              <a:r>
                <a:rPr lang="en-US" sz="1067"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76204"/>
              <a:endParaRPr lang="en-US" sz="1067"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012278" rtl="0" eaLnBrk="1" fontAlgn="auto" latinLnBrk="0" hangingPunct="1">
                <a:lnSpc>
                  <a:spcPct val="100000"/>
                </a:lnSpc>
                <a:spcBef>
                  <a:spcPts val="0"/>
                </a:spcBef>
                <a:spcAft>
                  <a:spcPts val="0"/>
                </a:spcAft>
                <a:buClrTx/>
                <a:buSzTx/>
                <a:buFontTx/>
                <a:buNone/>
                <a:tabLst/>
                <a:defRPr/>
              </a:pPr>
              <a:endParaRPr kumimoji="0" lang="en-US" sz="1333"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76204" rtl="0" eaLnBrk="1" fontAlgn="auto" latinLnBrk="0" hangingPunct="1">
                <a:lnSpc>
                  <a:spcPct val="100000"/>
                </a:lnSpc>
                <a:spcBef>
                  <a:spcPts val="0"/>
                </a:spcBef>
                <a:spcAft>
                  <a:spcPts val="0"/>
                </a:spcAft>
                <a:buClrTx/>
                <a:buSzTx/>
                <a:buFontTx/>
                <a:buNone/>
                <a:tabLst/>
                <a:defRPr/>
              </a:pPr>
              <a:endParaRPr lang="en-US" sz="933" b="0" baseline="0" dirty="0">
                <a:solidFill>
                  <a:schemeClr val="bg1">
                    <a:lumMod val="75000"/>
                  </a:schemeClr>
                </a:solidFill>
                <a:latin typeface="Trebuchet MS" pitchFamily="34" charset="0"/>
              </a:endParaRP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52" name="Picture 151"/>
            <p:cNvPicPr/>
            <p:nvPr userDrawn="1"/>
          </p:nvPicPr>
          <p:blipFill>
            <a:blip r:embed="rId9"/>
            <a:stretch>
              <a:fillRect/>
            </a:stretch>
          </p:blipFill>
          <p:spPr>
            <a:xfrm>
              <a:off x="39540164" y="3688889"/>
              <a:ext cx="5586150" cy="1716939"/>
            </a:xfrm>
            <a:prstGeom prst="rect">
              <a:avLst/>
            </a:prstGeom>
          </p:spPr>
        </p:pic>
        <p:pic>
          <p:nvPicPr>
            <p:cNvPr id="153" name="Picture 152"/>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154" name="Picture 153"/>
            <p:cNvPicPr/>
            <p:nvPr userDrawn="1"/>
          </p:nvPicPr>
          <p:blipFill>
            <a:blip r:embed="rId11"/>
            <a:stretch>
              <a:fillRect/>
            </a:stretch>
          </p:blipFill>
          <p:spPr>
            <a:xfrm>
              <a:off x="37593435" y="11823083"/>
              <a:ext cx="1482265" cy="825421"/>
            </a:xfrm>
            <a:prstGeom prst="rect">
              <a:avLst/>
            </a:prstGeom>
          </p:spPr>
        </p:pic>
        <p:grpSp>
          <p:nvGrpSpPr>
            <p:cNvPr id="155" name="Group 154"/>
            <p:cNvGrpSpPr/>
            <p:nvPr userDrawn="1"/>
          </p:nvGrpSpPr>
          <p:grpSpPr>
            <a:xfrm>
              <a:off x="37163426" y="23152352"/>
              <a:ext cx="10354213" cy="1052915"/>
              <a:chOff x="31687960" y="29635357"/>
              <a:chExt cx="9771399" cy="1090622"/>
            </a:xfrm>
          </p:grpSpPr>
          <p:sp>
            <p:nvSpPr>
              <p:cNvPr id="157" name="Rounded Rectangle 15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sz="3734"/>
              </a:p>
            </p:txBody>
          </p:sp>
          <p:pic>
            <p:nvPicPr>
              <p:cNvPr id="158" name="Picture 15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59" name="TextBox 66"/>
              <p:cNvSpPr txBox="1"/>
              <p:nvPr userDrawn="1"/>
            </p:nvSpPr>
            <p:spPr>
              <a:xfrm>
                <a:off x="32788170" y="29887288"/>
                <a:ext cx="8671189" cy="327711"/>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933" dirty="0">
                    <a:solidFill>
                      <a:schemeClr val="tx2"/>
                    </a:solidFill>
                    <a:latin typeface="Trebuchet MS" pitchFamily="34" charset="0"/>
                  </a:rPr>
                  <a:t>Student</a:t>
                </a:r>
                <a:r>
                  <a:rPr lang="en-US" sz="933" baseline="0" dirty="0">
                    <a:solidFill>
                      <a:schemeClr val="tx2"/>
                    </a:solidFill>
                    <a:latin typeface="Trebuchet MS" pitchFamily="34" charset="0"/>
                  </a:rPr>
                  <a:t> discounts are available on our </a:t>
                </a:r>
                <a:r>
                  <a:rPr lang="en-US" sz="933" baseline="0" dirty="0" err="1">
                    <a:solidFill>
                      <a:schemeClr val="tx2"/>
                    </a:solidFill>
                    <a:latin typeface="Trebuchet MS" pitchFamily="34" charset="0"/>
                  </a:rPr>
                  <a:t>Facebook</a:t>
                </a:r>
                <a:r>
                  <a:rPr lang="en-US" sz="933" baseline="0" dirty="0">
                    <a:solidFill>
                      <a:schemeClr val="tx2"/>
                    </a:solidFill>
                    <a:latin typeface="Trebuchet MS" pitchFamily="34" charset="0"/>
                  </a:rPr>
                  <a:t> page.</a:t>
                </a:r>
                <a:br>
                  <a:rPr lang="en-US" sz="933" baseline="0" dirty="0">
                    <a:solidFill>
                      <a:schemeClr val="tx2"/>
                    </a:solidFill>
                    <a:latin typeface="Trebuchet MS" pitchFamily="34" charset="0"/>
                  </a:rPr>
                </a:br>
                <a:r>
                  <a:rPr lang="en-US" sz="933" baseline="0" dirty="0">
                    <a:solidFill>
                      <a:schemeClr val="tx2"/>
                    </a:solidFill>
                    <a:latin typeface="Trebuchet MS" pitchFamily="34" charset="0"/>
                  </a:rPr>
                  <a:t>Go to </a:t>
                </a:r>
                <a:r>
                  <a:rPr lang="en-US" sz="933" u="sng" baseline="0" dirty="0">
                    <a:solidFill>
                      <a:schemeClr val="tx2"/>
                    </a:solidFill>
                    <a:latin typeface="Trebuchet MS" pitchFamily="34" charset="0"/>
                  </a:rPr>
                  <a:t>PosterPresentations.com</a:t>
                </a:r>
                <a:r>
                  <a:rPr lang="en-US" sz="933" baseline="0" dirty="0">
                    <a:solidFill>
                      <a:schemeClr val="tx2"/>
                    </a:solidFill>
                    <a:latin typeface="Trebuchet MS" pitchFamily="34" charset="0"/>
                  </a:rPr>
                  <a:t> and click on the FB icon. </a:t>
                </a:r>
                <a:endParaRPr lang="en-US" sz="933" dirty="0">
                  <a:solidFill>
                    <a:schemeClr val="tx2"/>
                  </a:solidFill>
                  <a:latin typeface="Trebuchet MS" pitchFamily="34" charset="0"/>
                </a:endParaRPr>
              </a:p>
            </p:txBody>
          </p:sp>
        </p:grpSp>
        <p:sp>
          <p:nvSpPr>
            <p:cNvPr id="156" name="TextBox 63"/>
            <p:cNvSpPr txBox="1"/>
            <p:nvPr userDrawn="1"/>
          </p:nvSpPr>
          <p:spPr>
            <a:xfrm>
              <a:off x="37163426" y="24536528"/>
              <a:ext cx="4050343" cy="478795"/>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933" dirty="0">
                  <a:solidFill>
                    <a:schemeClr val="bg1"/>
                  </a:solidFill>
                  <a:latin typeface="Calibri" panose="020F0502020204030204" pitchFamily="34" charset="0"/>
                </a:rPr>
                <a:t>© 2015</a:t>
              </a:r>
              <a:r>
                <a:rPr lang="en-US" sz="933" baseline="0" dirty="0">
                  <a:solidFill>
                    <a:schemeClr val="bg1"/>
                  </a:solidFill>
                  <a:latin typeface="Calibri" panose="020F0502020204030204" pitchFamily="34" charset="0"/>
                </a:rPr>
                <a:t> </a:t>
              </a:r>
              <a:r>
                <a:rPr lang="en-US" sz="933" dirty="0">
                  <a:solidFill>
                    <a:schemeClr val="bg1"/>
                  </a:solidFill>
                  <a:latin typeface="Calibri" panose="020F0502020204030204" pitchFamily="34" charset="0"/>
                </a:rPr>
                <a:t>PosterPresentations.com</a:t>
              </a:r>
            </a:p>
            <a:p>
              <a:pPr marL="113248" indent="0">
                <a:lnSpc>
                  <a:spcPct val="100000"/>
                </a:lnSpc>
              </a:pPr>
              <a:r>
                <a:rPr lang="en-US" sz="933" dirty="0">
                  <a:solidFill>
                    <a:schemeClr val="bg1"/>
                  </a:solidFill>
                  <a:latin typeface="Calibri" panose="020F0502020204030204" pitchFamily="34" charset="0"/>
                </a:rPr>
                <a:t>2117 Fourth Street ,</a:t>
              </a:r>
              <a:r>
                <a:rPr lang="en-US" sz="933" baseline="0" dirty="0">
                  <a:solidFill>
                    <a:schemeClr val="bg1"/>
                  </a:solidFill>
                  <a:latin typeface="Calibri" panose="020F0502020204030204" pitchFamily="34" charset="0"/>
                </a:rPr>
                <a:t> Unit C</a:t>
              </a:r>
            </a:p>
            <a:p>
              <a:pPr marL="113248" indent="0">
                <a:lnSpc>
                  <a:spcPct val="100000"/>
                </a:lnSpc>
              </a:pPr>
              <a:r>
                <a:rPr lang="en-US" sz="933" baseline="0" dirty="0">
                  <a:solidFill>
                    <a:schemeClr val="bg1"/>
                  </a:solidFill>
                  <a:latin typeface="Calibri" panose="020F0502020204030204" pitchFamily="34" charset="0"/>
                </a:rPr>
                <a:t>Berkeley CA 94710</a:t>
              </a:r>
              <a:br>
                <a:rPr lang="en-US" sz="933" baseline="0" dirty="0">
                  <a:solidFill>
                    <a:schemeClr val="bg1"/>
                  </a:solidFill>
                  <a:latin typeface="Calibri" panose="020F0502020204030204" pitchFamily="34" charset="0"/>
                </a:rPr>
              </a:br>
              <a:r>
                <a:rPr lang="en-US" sz="933" b="1" baseline="0" dirty="0">
                  <a:solidFill>
                    <a:srgbClr val="FFFF00"/>
                  </a:solidFill>
                  <a:latin typeface="Calibri" panose="020F0502020204030204" pitchFamily="34" charset="0"/>
                </a:rPr>
                <a:t>posterpresenter@gmail.com</a:t>
              </a:r>
              <a:endParaRPr lang="en-US" sz="933" b="1" dirty="0">
                <a:solidFill>
                  <a:srgbClr val="FFFF00"/>
                </a:solidFill>
                <a:latin typeface="Calibri" panose="020F0502020204030204" pitchFamily="34" charset="0"/>
              </a:endParaRPr>
            </a:p>
          </p:txBody>
        </p:sp>
      </p:grpSp>
      <p:sp>
        <p:nvSpPr>
          <p:cNvPr id="37" name="Rounded Rectangle 36"/>
          <p:cNvSpPr/>
          <p:nvPr userDrawn="1"/>
        </p:nvSpPr>
        <p:spPr>
          <a:xfrm>
            <a:off x="484267" y="5343247"/>
            <a:ext cx="6765621" cy="25395023"/>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67"/>
          </a:p>
        </p:txBody>
      </p:sp>
      <p:sp>
        <p:nvSpPr>
          <p:cNvPr id="38" name="Rounded Rectangle 37"/>
          <p:cNvSpPr/>
          <p:nvPr userDrawn="1"/>
        </p:nvSpPr>
        <p:spPr>
          <a:xfrm>
            <a:off x="7612582" y="5343247"/>
            <a:ext cx="6765621" cy="25395023"/>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67"/>
          </a:p>
        </p:txBody>
      </p:sp>
      <p:sp>
        <p:nvSpPr>
          <p:cNvPr id="39" name="Rounded Rectangle 38"/>
          <p:cNvSpPr/>
          <p:nvPr userDrawn="1"/>
        </p:nvSpPr>
        <p:spPr>
          <a:xfrm>
            <a:off x="14693598" y="5343247"/>
            <a:ext cx="6765621" cy="25395023"/>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67"/>
          </a:p>
        </p:txBody>
      </p:sp>
      <p:grpSp>
        <p:nvGrpSpPr>
          <p:cNvPr id="49" name="Group 48"/>
          <p:cNvGrpSpPr/>
          <p:nvPr userDrawn="1"/>
        </p:nvGrpSpPr>
        <p:grpSpPr>
          <a:xfrm>
            <a:off x="-20750" y="-16975"/>
            <a:ext cx="21981294" cy="4439156"/>
            <a:chOff x="-14192" y="1382"/>
            <a:chExt cx="27451941" cy="4572641"/>
          </a:xfrm>
        </p:grpSpPr>
        <p:sp>
          <p:nvSpPr>
            <p:cNvPr id="50"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a:p>
          </p:txBody>
        </p:sp>
        <p:sp>
          <p:nvSpPr>
            <p:cNvPr id="5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a:p>
          </p:txBody>
        </p:sp>
        <p:sp>
          <p:nvSpPr>
            <p:cNvPr id="52"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dirty="0">
                <a:ln>
                  <a:noFill/>
                </a:ln>
                <a:solidFill>
                  <a:schemeClr val="accent1"/>
                </a:solidFill>
              </a:endParaRPr>
            </a:p>
          </p:txBody>
        </p:sp>
      </p:grpSp>
      <p:grpSp>
        <p:nvGrpSpPr>
          <p:cNvPr id="53" name="Group 52"/>
          <p:cNvGrpSpPr/>
          <p:nvPr userDrawn="1"/>
        </p:nvGrpSpPr>
        <p:grpSpPr>
          <a:xfrm rot="10800000">
            <a:off x="-16151" y="31085372"/>
            <a:ext cx="21984599" cy="1851635"/>
            <a:chOff x="-14192" y="1382"/>
            <a:chExt cx="27451941" cy="4572641"/>
          </a:xfrm>
        </p:grpSpPr>
        <p:sp>
          <p:nvSpPr>
            <p:cNvPr id="54"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a:p>
          </p:txBody>
        </p:sp>
        <p:sp>
          <p:nvSpPr>
            <p:cNvPr id="55"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a:p>
          </p:txBody>
        </p:sp>
        <p:sp>
          <p:nvSpPr>
            <p:cNvPr id="56"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dirty="0">
                <a:ln>
                  <a:noFill/>
                </a:ln>
                <a:solidFill>
                  <a:schemeClr val="accent1"/>
                </a:solidFill>
              </a:endParaRPr>
            </a:p>
          </p:txBody>
        </p:sp>
      </p:grpSp>
      <p:sp>
        <p:nvSpPr>
          <p:cNvPr id="57" name="Text Box 14"/>
          <p:cNvSpPr txBox="1">
            <a:spLocks noChangeArrowheads="1"/>
          </p:cNvSpPr>
          <p:nvPr userDrawn="1"/>
        </p:nvSpPr>
        <p:spPr bwMode="auto">
          <a:xfrm>
            <a:off x="668746" y="31987814"/>
            <a:ext cx="2524255" cy="194660"/>
          </a:xfrm>
          <a:prstGeom prst="rect">
            <a:avLst/>
          </a:prstGeom>
          <a:noFill/>
          <a:ln w="9525">
            <a:noFill/>
            <a:miter lim="800000"/>
            <a:headEnd/>
            <a:tailEnd/>
          </a:ln>
          <a:effectLst/>
        </p:spPr>
        <p:txBody>
          <a:bodyPr wrap="square" lIns="52198" tIns="26094" rIns="52198" bIns="26094">
            <a:spAutoFit/>
          </a:bodyPr>
          <a:lstStyle/>
          <a:p>
            <a:pPr eaLnBrk="0" hangingPunct="0">
              <a:lnSpc>
                <a:spcPct val="65000"/>
              </a:lnSpc>
              <a:spcBef>
                <a:spcPct val="50000"/>
              </a:spcBef>
              <a:defRPr/>
            </a:pPr>
            <a:r>
              <a:rPr lang="en-US" sz="333"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089806" rtl="0" eaLnBrk="1" latinLnBrk="0" hangingPunct="1">
        <a:spcBef>
          <a:spcPct val="0"/>
        </a:spcBef>
        <a:buNone/>
        <a:defRPr sz="4200" kern="1200">
          <a:solidFill>
            <a:schemeClr val="bg1"/>
          </a:solidFill>
          <a:latin typeface="Trebuchet MS" pitchFamily="34" charset="0"/>
          <a:ea typeface="+mj-ea"/>
          <a:cs typeface="+mj-cs"/>
        </a:defRPr>
      </a:lvl1pPr>
    </p:titleStyle>
    <p:bodyStyle>
      <a:lvl1pPr marL="783677" indent="-783677" algn="l" defTabSz="2089806" rtl="0" eaLnBrk="1" latinLnBrk="0" hangingPunct="1">
        <a:spcBef>
          <a:spcPct val="20000"/>
        </a:spcBef>
        <a:buFont typeface="Arial" pitchFamily="34" charset="0"/>
        <a:buChar char="•"/>
        <a:defRPr sz="7334" kern="1200">
          <a:solidFill>
            <a:schemeClr val="tx1"/>
          </a:solidFill>
          <a:latin typeface="+mn-lt"/>
          <a:ea typeface="+mn-ea"/>
          <a:cs typeface="+mn-cs"/>
        </a:defRPr>
      </a:lvl1pPr>
      <a:lvl2pPr marL="1697968" indent="-653064" algn="l" defTabSz="2089806"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12258" indent="-522452" algn="l" defTabSz="2089806" rtl="0" eaLnBrk="1" latinLnBrk="0" hangingPunct="1">
        <a:spcBef>
          <a:spcPct val="20000"/>
        </a:spcBef>
        <a:buFont typeface="Arial" pitchFamily="34" charset="0"/>
        <a:buChar char="•"/>
        <a:defRPr sz="5534" kern="1200">
          <a:solidFill>
            <a:schemeClr val="tx1"/>
          </a:solidFill>
          <a:latin typeface="+mn-lt"/>
          <a:ea typeface="+mn-ea"/>
          <a:cs typeface="+mn-cs"/>
        </a:defRPr>
      </a:lvl3pPr>
      <a:lvl4pPr marL="3657162"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702064"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46967"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791870"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36774"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881677"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en-US"/>
      </a:defPPr>
      <a:lvl1pPr marL="0" algn="l" defTabSz="2089806" rtl="0" eaLnBrk="1" latinLnBrk="0" hangingPunct="1">
        <a:defRPr sz="4067" kern="1200">
          <a:solidFill>
            <a:schemeClr val="tx1"/>
          </a:solidFill>
          <a:latin typeface="+mn-lt"/>
          <a:ea typeface="+mn-ea"/>
          <a:cs typeface="+mn-cs"/>
        </a:defRPr>
      </a:lvl1pPr>
      <a:lvl2pPr marL="1044904" algn="l" defTabSz="2089806" rtl="0" eaLnBrk="1" latinLnBrk="0" hangingPunct="1">
        <a:defRPr sz="4067" kern="1200">
          <a:solidFill>
            <a:schemeClr val="tx1"/>
          </a:solidFill>
          <a:latin typeface="+mn-lt"/>
          <a:ea typeface="+mn-ea"/>
          <a:cs typeface="+mn-cs"/>
        </a:defRPr>
      </a:lvl2pPr>
      <a:lvl3pPr marL="2089806" algn="l" defTabSz="2089806" rtl="0" eaLnBrk="1" latinLnBrk="0" hangingPunct="1">
        <a:defRPr sz="4067" kern="1200">
          <a:solidFill>
            <a:schemeClr val="tx1"/>
          </a:solidFill>
          <a:latin typeface="+mn-lt"/>
          <a:ea typeface="+mn-ea"/>
          <a:cs typeface="+mn-cs"/>
        </a:defRPr>
      </a:lvl3pPr>
      <a:lvl4pPr marL="3134709" algn="l" defTabSz="2089806" rtl="0" eaLnBrk="1" latinLnBrk="0" hangingPunct="1">
        <a:defRPr sz="4067" kern="1200">
          <a:solidFill>
            <a:schemeClr val="tx1"/>
          </a:solidFill>
          <a:latin typeface="+mn-lt"/>
          <a:ea typeface="+mn-ea"/>
          <a:cs typeface="+mn-cs"/>
        </a:defRPr>
      </a:lvl4pPr>
      <a:lvl5pPr marL="4179612" algn="l" defTabSz="2089806" rtl="0" eaLnBrk="1" latinLnBrk="0" hangingPunct="1">
        <a:defRPr sz="4067" kern="1200">
          <a:solidFill>
            <a:schemeClr val="tx1"/>
          </a:solidFill>
          <a:latin typeface="+mn-lt"/>
          <a:ea typeface="+mn-ea"/>
          <a:cs typeface="+mn-cs"/>
        </a:defRPr>
      </a:lvl5pPr>
      <a:lvl6pPr marL="5224516" algn="l" defTabSz="2089806" rtl="0" eaLnBrk="1" latinLnBrk="0" hangingPunct="1">
        <a:defRPr sz="4067" kern="1200">
          <a:solidFill>
            <a:schemeClr val="tx1"/>
          </a:solidFill>
          <a:latin typeface="+mn-lt"/>
          <a:ea typeface="+mn-ea"/>
          <a:cs typeface="+mn-cs"/>
        </a:defRPr>
      </a:lvl6pPr>
      <a:lvl7pPr marL="6269419" algn="l" defTabSz="2089806" rtl="0" eaLnBrk="1" latinLnBrk="0" hangingPunct="1">
        <a:defRPr sz="4067" kern="1200">
          <a:solidFill>
            <a:schemeClr val="tx1"/>
          </a:solidFill>
          <a:latin typeface="+mn-lt"/>
          <a:ea typeface="+mn-ea"/>
          <a:cs typeface="+mn-cs"/>
        </a:defRPr>
      </a:lvl7pPr>
      <a:lvl8pPr marL="7314322" algn="l" defTabSz="2089806" rtl="0" eaLnBrk="1" latinLnBrk="0" hangingPunct="1">
        <a:defRPr sz="4067" kern="1200">
          <a:solidFill>
            <a:schemeClr val="tx1"/>
          </a:solidFill>
          <a:latin typeface="+mn-lt"/>
          <a:ea typeface="+mn-ea"/>
          <a:cs typeface="+mn-cs"/>
        </a:defRPr>
      </a:lvl8pPr>
      <a:lvl9pPr marL="8359226" algn="l" defTabSz="2089806" rtl="0" eaLnBrk="1" latinLnBrk="0" hangingPunct="1">
        <a:defRPr sz="406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7" name="Group 36"/>
          <p:cNvGrpSpPr>
            <a:grpSpLocks noChangeAspect="1"/>
          </p:cNvGrpSpPr>
          <p:nvPr userDrawn="1"/>
        </p:nvGrpSpPr>
        <p:grpSpPr>
          <a:xfrm>
            <a:off x="-4590975" y="3"/>
            <a:ext cx="4405689" cy="32918397"/>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012278" rtl="0" eaLnBrk="1" fontAlgn="auto" latinLnBrk="0" hangingPunct="1">
                <a:lnSpc>
                  <a:spcPct val="100000"/>
                </a:lnSpc>
                <a:spcBef>
                  <a:spcPts val="0"/>
                </a:spcBef>
                <a:spcAft>
                  <a:spcPts val="0"/>
                </a:spcAft>
                <a:buClrTx/>
                <a:buSzTx/>
                <a:buFontTx/>
                <a:buNone/>
                <a:tabLst/>
                <a:defRPr/>
              </a:pPr>
              <a:r>
                <a:rPr lang="en-US" sz="1333" b="1" spc="0" dirty="0">
                  <a:solidFill>
                    <a:srgbClr val="FF0000"/>
                  </a:solidFill>
                  <a:latin typeface="Trebuchet MS" pitchFamily="34" charset="0"/>
                </a:rPr>
                <a:t>(—THIS SIDEBAR DOES NOT PRINT—)</a:t>
              </a:r>
            </a:p>
            <a:p>
              <a:pPr marL="0" marR="0" indent="0" algn="ctr" defTabSz="1012278" rtl="0" eaLnBrk="1" fontAlgn="auto" latinLnBrk="0" hangingPunct="1">
                <a:lnSpc>
                  <a:spcPct val="100000"/>
                </a:lnSpc>
                <a:spcBef>
                  <a:spcPts val="0"/>
                </a:spcBef>
                <a:spcAft>
                  <a:spcPts val="0"/>
                </a:spcAft>
                <a:buClrTx/>
                <a:buSzTx/>
                <a:buFontTx/>
                <a:buNone/>
                <a:tabLst/>
                <a:defRPr/>
              </a:pPr>
              <a:endParaRPr lang="en-US" sz="1333" b="1" spc="400" dirty="0">
                <a:solidFill>
                  <a:schemeClr val="bg1"/>
                </a:solidFill>
                <a:latin typeface="Trebuchet MS" pitchFamily="34" charset="0"/>
              </a:endParaRPr>
            </a:p>
            <a:p>
              <a:pPr algn="ctr"/>
              <a:r>
                <a:rPr lang="en-US" sz="1867" b="1" spc="400" dirty="0">
                  <a:solidFill>
                    <a:schemeClr val="bg1"/>
                  </a:solidFill>
                  <a:latin typeface="Trebuchet MS" pitchFamily="34" charset="0"/>
                </a:rPr>
                <a:t>DESIGN</a:t>
              </a:r>
              <a:r>
                <a:rPr lang="en-US" sz="1867" b="1" spc="400" baseline="0" dirty="0">
                  <a:solidFill>
                    <a:schemeClr val="bg1"/>
                  </a:solidFill>
                  <a:latin typeface="Trebuchet MS" pitchFamily="34" charset="0"/>
                </a:rPr>
                <a:t> </a:t>
              </a:r>
              <a:r>
                <a:rPr lang="en-US" sz="1867" b="1" spc="400" dirty="0">
                  <a:solidFill>
                    <a:schemeClr val="bg1"/>
                  </a:solidFill>
                  <a:latin typeface="Trebuchet MS" pitchFamily="34" charset="0"/>
                </a:rPr>
                <a:t>GUIDE</a:t>
              </a:r>
            </a:p>
            <a:p>
              <a:pPr algn="ctr"/>
              <a:r>
                <a:rPr lang="en-US" sz="700" b="1" dirty="0">
                  <a:latin typeface="Trebuchet MS" pitchFamily="34" charset="0"/>
                </a:rPr>
                <a:t> </a:t>
              </a:r>
            </a:p>
            <a:p>
              <a:pPr defTabSz="2510552"/>
              <a:r>
                <a:rPr lang="en-US" sz="1200" i="0" dirty="0">
                  <a:latin typeface="Trebuchet MS" pitchFamily="34" charset="0"/>
                </a:rPr>
                <a:t>This PowerPoint</a:t>
              </a:r>
              <a:r>
                <a:rPr lang="en-US" sz="1200" i="0" baseline="0" dirty="0">
                  <a:latin typeface="Trebuchet MS" pitchFamily="34" charset="0"/>
                </a:rPr>
                <a:t> </a:t>
              </a:r>
              <a:r>
                <a:rPr lang="en-US" sz="1200" i="0" dirty="0">
                  <a:latin typeface="Trebuchet MS" pitchFamily="34" charset="0"/>
                </a:rPr>
                <a:t>2007 template produces</a:t>
              </a:r>
              <a:r>
                <a:rPr lang="en-US" sz="1200" i="0" baseline="0" dirty="0">
                  <a:latin typeface="Trebuchet MS" pitchFamily="34" charset="0"/>
                </a:rPr>
                <a:t> </a:t>
              </a:r>
              <a:r>
                <a:rPr lang="en-US" sz="1200" i="0" dirty="0">
                  <a:latin typeface="Trebuchet MS" pitchFamily="34" charset="0"/>
                </a:rPr>
                <a:t>a 48”x72” presentation poster. </a:t>
              </a:r>
              <a:r>
                <a:rPr lang="en-US" sz="1200" dirty="0">
                  <a:latin typeface="Trebuchet MS" pitchFamily="34" charset="0"/>
                </a:rPr>
                <a:t>You</a:t>
              </a:r>
              <a:r>
                <a:rPr lang="en-US" sz="1200" baseline="0" dirty="0">
                  <a:latin typeface="Trebuchet MS" pitchFamily="34" charset="0"/>
                </a:rPr>
                <a:t> can u</a:t>
              </a:r>
              <a:r>
                <a:rPr lang="en-US" sz="1200" dirty="0">
                  <a:latin typeface="Trebuchet MS" pitchFamily="34" charset="0"/>
                </a:rPr>
                <a:t>se</a:t>
              </a:r>
              <a:r>
                <a:rPr lang="en-US" sz="1200" baseline="0" dirty="0">
                  <a:latin typeface="Trebuchet MS" pitchFamily="34" charset="0"/>
                </a:rPr>
                <a:t> it to create your research poster and </a:t>
              </a:r>
              <a:r>
                <a:rPr lang="en-US" sz="1200" dirty="0">
                  <a:latin typeface="Trebuchet MS" pitchFamily="34" charset="0"/>
                </a:rPr>
                <a:t>save valuable time placing titles, subtitles,</a:t>
              </a:r>
              <a:r>
                <a:rPr lang="en-US" sz="1200" baseline="0" dirty="0">
                  <a:latin typeface="Trebuchet MS" pitchFamily="34" charset="0"/>
                </a:rPr>
                <a:t> text, and graphics</a:t>
              </a:r>
              <a:r>
                <a:rPr lang="en-US" sz="1200" dirty="0">
                  <a:latin typeface="Trebuchet MS" pitchFamily="34" charset="0"/>
                </a:rPr>
                <a:t>. </a:t>
              </a:r>
            </a:p>
            <a:p>
              <a:pPr defTabSz="2510552"/>
              <a:r>
                <a:rPr lang="en-US" sz="700" dirty="0">
                  <a:latin typeface="Trebuchet MS" pitchFamily="34" charset="0"/>
                </a:rPr>
                <a:t> </a:t>
              </a:r>
            </a:p>
            <a:p>
              <a:pPr defTabSz="2926292"/>
              <a:r>
                <a:rPr lang="en-US" sz="1200" dirty="0">
                  <a:latin typeface="Trebuchet MS" pitchFamily="34" charset="0"/>
                </a:rPr>
                <a:t>We provide a series of online answer your poster production questions. To view our template tutorials, go online to </a:t>
              </a:r>
              <a:r>
                <a:rPr lang="en-US" sz="1200" b="1" dirty="0">
                  <a:solidFill>
                    <a:srgbClr val="FFC000"/>
                  </a:solidFill>
                  <a:latin typeface="Trebuchet MS" pitchFamily="34" charset="0"/>
                </a:rPr>
                <a:t>PosterPresentations.com</a:t>
              </a:r>
              <a:r>
                <a:rPr lang="en-US" sz="1200" b="1" dirty="0">
                  <a:solidFill>
                    <a:schemeClr val="bg1"/>
                  </a:solidFill>
                  <a:latin typeface="Trebuchet MS" pitchFamily="34" charset="0"/>
                </a:rPr>
                <a:t> </a:t>
              </a:r>
              <a:r>
                <a:rPr lang="en-US" sz="1200" dirty="0">
                  <a:solidFill>
                    <a:schemeClr val="bg1"/>
                  </a:solidFill>
                  <a:latin typeface="Trebuchet MS" pitchFamily="34" charset="0"/>
                </a:rPr>
                <a:t>and click on HELP DESK.</a:t>
              </a:r>
            </a:p>
            <a:p>
              <a:pPr defTabSz="2926292"/>
              <a:r>
                <a:rPr lang="en-US" sz="700" dirty="0">
                  <a:latin typeface="Trebuchet MS" pitchFamily="34" charset="0"/>
                </a:rPr>
                <a:t> </a:t>
              </a:r>
            </a:p>
            <a:p>
              <a:pPr defTabSz="2926292"/>
              <a:r>
                <a:rPr lang="en-US" sz="1200" dirty="0">
                  <a:solidFill>
                    <a:schemeClr val="bg1"/>
                  </a:solidFill>
                  <a:latin typeface="Trebuchet MS" pitchFamily="34" charset="0"/>
                </a:rPr>
                <a:t>When</a:t>
              </a:r>
              <a:r>
                <a:rPr lang="en-US" sz="1200" baseline="0" dirty="0">
                  <a:solidFill>
                    <a:schemeClr val="bg1"/>
                  </a:solidFill>
                  <a:latin typeface="Trebuchet MS" pitchFamily="34" charset="0"/>
                </a:rPr>
                <a:t> you are ready to</a:t>
              </a:r>
              <a:r>
                <a:rPr lang="en-US" sz="1200" dirty="0">
                  <a:solidFill>
                    <a:schemeClr val="bg1"/>
                  </a:solidFill>
                  <a:latin typeface="Trebuchet MS" pitchFamily="34" charset="0"/>
                </a:rPr>
                <a:t> </a:t>
              </a:r>
              <a:r>
                <a:rPr lang="en-US" sz="1200" baseline="0" dirty="0">
                  <a:solidFill>
                    <a:schemeClr val="bg1"/>
                  </a:solidFill>
                  <a:latin typeface="Trebuchet MS" pitchFamily="34" charset="0"/>
                </a:rPr>
                <a:t> print your poster</a:t>
              </a:r>
              <a:r>
                <a:rPr lang="en-US" sz="1200" dirty="0">
                  <a:solidFill>
                    <a:schemeClr val="bg1"/>
                  </a:solidFill>
                  <a:latin typeface="Trebuchet MS" pitchFamily="34" charset="0"/>
                </a:rPr>
                <a:t>,</a:t>
              </a:r>
              <a:r>
                <a:rPr lang="en-US" sz="1200" baseline="0" dirty="0">
                  <a:solidFill>
                    <a:schemeClr val="bg1"/>
                  </a:solidFill>
                  <a:latin typeface="Trebuchet MS" pitchFamily="34" charset="0"/>
                </a:rPr>
                <a:t> go online to </a:t>
              </a:r>
              <a:r>
                <a:rPr lang="en-US" sz="1200" b="0" dirty="0">
                  <a:solidFill>
                    <a:schemeClr val="bg1"/>
                  </a:solidFill>
                  <a:latin typeface="Trebuchet MS" pitchFamily="34" charset="0"/>
                </a:rPr>
                <a:t>PosterPresentations.com</a:t>
              </a:r>
              <a:r>
                <a:rPr lang="en-US" sz="1200" dirty="0">
                  <a:solidFill>
                    <a:schemeClr val="bg1"/>
                  </a:solidFill>
                  <a:latin typeface="Trebuchet MS" pitchFamily="34" charset="0"/>
                </a:rPr>
                <a:t/>
              </a:r>
              <a:br>
                <a:rPr lang="en-US" sz="1200" dirty="0">
                  <a:solidFill>
                    <a:schemeClr val="bg1"/>
                  </a:solidFill>
                  <a:latin typeface="Trebuchet MS" pitchFamily="34" charset="0"/>
                </a:rPr>
              </a:br>
              <a:r>
                <a:rPr lang="en-US" sz="700" dirty="0">
                  <a:solidFill>
                    <a:schemeClr val="bg1"/>
                  </a:solidFill>
                  <a:latin typeface="Trebuchet MS" pitchFamily="34" charset="0"/>
                </a:rPr>
                <a:t> </a:t>
              </a:r>
            </a:p>
            <a:p>
              <a:pPr algn="l" defTabSz="2510552"/>
              <a:r>
                <a:rPr lang="en-US" sz="1200" b="0" dirty="0">
                  <a:solidFill>
                    <a:schemeClr val="bg1"/>
                  </a:solidFill>
                  <a:latin typeface="Trebuchet MS" pitchFamily="34" charset="0"/>
                </a:rPr>
                <a:t>Need</a:t>
              </a:r>
              <a:r>
                <a:rPr lang="en-US" sz="1200" b="0" baseline="0" dirty="0">
                  <a:solidFill>
                    <a:schemeClr val="bg1"/>
                  </a:solidFill>
                  <a:latin typeface="Trebuchet MS" pitchFamily="34" charset="0"/>
                </a:rPr>
                <a:t> assistance? Call us at </a:t>
              </a:r>
              <a:r>
                <a:rPr lang="en-US" sz="1200" b="0" dirty="0">
                  <a:solidFill>
                    <a:srgbClr val="FFC000"/>
                  </a:solidFill>
                  <a:latin typeface="Trebuchet MS" pitchFamily="34" charset="0"/>
                </a:rPr>
                <a:t>1.510.649.3001</a:t>
              </a:r>
            </a:p>
            <a:p>
              <a:pPr algn="l" defTabSz="2510552"/>
              <a:r>
                <a:rPr lang="en-US" sz="700" b="1" dirty="0">
                  <a:solidFill>
                    <a:srgbClr val="FFFF00"/>
                  </a:solidFill>
                  <a:latin typeface="Trebuchet MS" pitchFamily="34" charset="0"/>
                </a:rPr>
                <a:t> </a:t>
              </a:r>
            </a:p>
            <a:p>
              <a:pPr algn="l" defTabSz="2510552"/>
              <a:endParaRPr lang="en-US" sz="700" b="1" dirty="0">
                <a:solidFill>
                  <a:srgbClr val="FFFF00"/>
                </a:solidFill>
                <a:latin typeface="Trebuchet MS" pitchFamily="34" charset="0"/>
              </a:endParaRPr>
            </a:p>
            <a:p>
              <a:pPr algn="l" defTabSz="2510552"/>
              <a:endParaRPr lang="en-US" sz="700" b="1" dirty="0">
                <a:solidFill>
                  <a:srgbClr val="FFFF00"/>
                </a:solidFill>
                <a:latin typeface="Trebuchet MS" pitchFamily="34" charset="0"/>
              </a:endParaRPr>
            </a:p>
            <a:p>
              <a:pPr algn="l" defTabSz="2510552"/>
              <a:endParaRPr lang="en-US" sz="700" b="1" dirty="0">
                <a:solidFill>
                  <a:srgbClr val="FFFF00"/>
                </a:solidFill>
                <a:latin typeface="Trebuchet MS" pitchFamily="34" charset="0"/>
              </a:endParaRPr>
            </a:p>
            <a:p>
              <a:pPr algn="l" defTabSz="2510552"/>
              <a:endParaRPr lang="en-US" sz="700" b="1" dirty="0">
                <a:solidFill>
                  <a:srgbClr val="FFFF00"/>
                </a:solidFill>
                <a:latin typeface="Trebuchet MS" pitchFamily="34" charset="0"/>
              </a:endParaRPr>
            </a:p>
            <a:p>
              <a:pPr algn="ctr"/>
              <a:endParaRPr lang="en-US" sz="1067" b="1" dirty="0">
                <a:solidFill>
                  <a:schemeClr val="bg1"/>
                </a:solidFill>
                <a:latin typeface="Trebuchet MS" pitchFamily="34" charset="0"/>
              </a:endParaRPr>
            </a:p>
            <a:p>
              <a:pPr algn="ctr"/>
              <a:r>
                <a:rPr lang="en-US" sz="1867" b="1" spc="400" dirty="0">
                  <a:solidFill>
                    <a:schemeClr val="bg1"/>
                  </a:solidFill>
                  <a:latin typeface="Trebuchet MS" pitchFamily="34" charset="0"/>
                </a:rPr>
                <a:t>QUICK START</a:t>
              </a:r>
            </a:p>
            <a:p>
              <a:pPr algn="ctr"/>
              <a:r>
                <a:rPr lang="en-US" sz="700" b="1" baseline="0" dirty="0">
                  <a:solidFill>
                    <a:schemeClr val="bg1"/>
                  </a:solidFill>
                  <a:latin typeface="Trebuchet MS" pitchFamily="34" charset="0"/>
                </a:rPr>
                <a:t> </a:t>
              </a:r>
            </a:p>
            <a:p>
              <a:pPr algn="ctr"/>
              <a:r>
                <a:rPr lang="en-US" sz="1333" b="1" baseline="0" dirty="0">
                  <a:solidFill>
                    <a:srgbClr val="FFC000"/>
                  </a:solidFill>
                  <a:latin typeface="Trebuchet MS" pitchFamily="34" charset="0"/>
                </a:rPr>
                <a:t>Zoom in and out</a:t>
              </a:r>
            </a:p>
            <a:p>
              <a:pPr marL="802257" indent="0" algn="l" defTabSz="567295"/>
              <a:r>
                <a:rPr lang="en-US" sz="1067"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200" b="0" baseline="0" dirty="0">
                <a:solidFill>
                  <a:schemeClr val="bg1"/>
                </a:solidFill>
                <a:latin typeface="Trebuchet MS" pitchFamily="34" charset="0"/>
              </a:endParaRPr>
            </a:p>
            <a:p>
              <a:pPr algn="ctr"/>
              <a:r>
                <a:rPr lang="en-US" sz="1333" b="1" baseline="0" dirty="0">
                  <a:solidFill>
                    <a:srgbClr val="FFC000"/>
                  </a:solidFill>
                  <a:latin typeface="Trebuchet MS" pitchFamily="34" charset="0"/>
                </a:rPr>
                <a:t>Title, Authors, and Affiliations</a:t>
              </a:r>
            </a:p>
            <a:p>
              <a:pPr algn="l"/>
              <a:r>
                <a:rPr lang="en-US" sz="1067" b="0" baseline="0" dirty="0">
                  <a:solidFill>
                    <a:schemeClr val="bg1">
                      <a:lumMod val="75000"/>
                    </a:schemeClr>
                  </a:solidFill>
                  <a:latin typeface="Trebuchet MS" pitchFamily="34" charset="0"/>
                </a:rPr>
                <a:t>Start designing your poster by adding the title, the names of the authors, and the affiliated institutions. </a:t>
              </a:r>
              <a:r>
                <a:rPr lang="en-US" sz="1067"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700" b="0" spc="0" baseline="0" dirty="0">
                  <a:solidFill>
                    <a:schemeClr val="bg1">
                      <a:lumMod val="75000"/>
                    </a:schemeClr>
                  </a:solidFill>
                  <a:latin typeface="Trebuchet MS" pitchFamily="34" charset="0"/>
                </a:rPr>
                <a:t> </a:t>
              </a:r>
            </a:p>
            <a:p>
              <a:pPr algn="l"/>
              <a:r>
                <a:rPr lang="en-US" sz="1067" b="1" spc="200" baseline="0" dirty="0">
                  <a:solidFill>
                    <a:srgbClr val="FFC000"/>
                  </a:solidFill>
                  <a:latin typeface="Trebuchet MS" pitchFamily="34" charset="0"/>
                </a:rPr>
                <a:t>TIP</a:t>
              </a:r>
              <a:r>
                <a:rPr lang="en-US" sz="1067" b="1" baseline="0" dirty="0">
                  <a:solidFill>
                    <a:srgbClr val="FFC000"/>
                  </a:solidFill>
                  <a:latin typeface="Trebuchet MS" pitchFamily="34" charset="0"/>
                </a:rPr>
                <a:t>: </a:t>
              </a:r>
              <a:r>
                <a:rPr lang="en-US" sz="1067" b="0" baseline="0" dirty="0">
                  <a:solidFill>
                    <a:schemeClr val="bg1">
                      <a:lumMod val="75000"/>
                    </a:schemeClr>
                  </a:solidFill>
                  <a:latin typeface="Trebuchet MS" pitchFamily="34" charset="0"/>
                </a:rPr>
                <a:t>The font size of your title should be bigger than your name(s) and institution name(s).</a:t>
              </a:r>
            </a:p>
            <a:p>
              <a:pPr algn="l"/>
              <a:endParaRPr lang="en-US" sz="1067" b="0" baseline="0" dirty="0">
                <a:solidFill>
                  <a:schemeClr val="bg1">
                    <a:lumMod val="75000"/>
                  </a:schemeClr>
                </a:solidFill>
                <a:latin typeface="Trebuchet MS" pitchFamily="34" charset="0"/>
              </a:endParaRPr>
            </a:p>
            <a:p>
              <a:pPr algn="l"/>
              <a:endParaRPr lang="en-US" sz="1067" b="0" baseline="0" dirty="0">
                <a:solidFill>
                  <a:schemeClr val="bg1">
                    <a:lumMod val="75000"/>
                  </a:schemeClr>
                </a:solidFill>
                <a:latin typeface="Trebuchet MS" pitchFamily="34" charset="0"/>
              </a:endParaRPr>
            </a:p>
            <a:p>
              <a:pPr algn="l"/>
              <a:r>
                <a:rPr lang="en-US" sz="1200" b="1" baseline="0" dirty="0">
                  <a:solidFill>
                    <a:schemeClr val="bg1"/>
                  </a:solidFill>
                  <a:latin typeface="Trebuchet MS" pitchFamily="34" charset="0"/>
                </a:rPr>
                <a:t/>
              </a:r>
              <a:br>
                <a:rPr lang="en-US" sz="1200" b="1" baseline="0" dirty="0">
                  <a:solidFill>
                    <a:schemeClr val="bg1"/>
                  </a:solidFill>
                  <a:latin typeface="Trebuchet MS" pitchFamily="34" charset="0"/>
                </a:rPr>
              </a:br>
              <a:endParaRPr lang="en-US" sz="1200" b="1" dirty="0">
                <a:solidFill>
                  <a:schemeClr val="bg1"/>
                </a:solidFill>
                <a:latin typeface="Trebuchet MS" pitchFamily="34" charset="0"/>
              </a:endParaRPr>
            </a:p>
            <a:p>
              <a:pPr algn="ctr"/>
              <a:endParaRPr lang="en-US" sz="1200" b="1" dirty="0">
                <a:solidFill>
                  <a:srgbClr val="FFC000"/>
                </a:solidFill>
                <a:latin typeface="Trebuchet MS" pitchFamily="34" charset="0"/>
              </a:endParaRPr>
            </a:p>
            <a:p>
              <a:pPr algn="ctr"/>
              <a:endParaRPr lang="en-US" sz="1200" b="1" dirty="0">
                <a:solidFill>
                  <a:srgbClr val="FFC000"/>
                </a:solidFill>
                <a:latin typeface="Trebuchet MS" pitchFamily="34" charset="0"/>
              </a:endParaRPr>
            </a:p>
            <a:p>
              <a:pPr algn="ctr"/>
              <a:r>
                <a:rPr lang="en-US" sz="1333" b="1" dirty="0">
                  <a:solidFill>
                    <a:srgbClr val="FFC000"/>
                  </a:solidFill>
                  <a:latin typeface="Trebuchet MS" pitchFamily="34" charset="0"/>
                </a:rPr>
                <a:t>Adding Logos</a:t>
              </a:r>
              <a:r>
                <a:rPr lang="en-US" sz="1333" b="1" baseline="0" dirty="0">
                  <a:solidFill>
                    <a:srgbClr val="FFC000"/>
                  </a:solidFill>
                  <a:latin typeface="Trebuchet MS" pitchFamily="34" charset="0"/>
                </a:rPr>
                <a:t> / Seals</a:t>
              </a:r>
            </a:p>
            <a:p>
              <a:pPr algn="l"/>
              <a:r>
                <a:rPr lang="en-US" sz="1067"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700" b="0" spc="200" baseline="0" dirty="0">
                <a:solidFill>
                  <a:schemeClr val="bg1">
                    <a:lumMod val="75000"/>
                  </a:schemeClr>
                </a:solidFill>
                <a:latin typeface="Trebuchet MS" pitchFamily="34" charset="0"/>
              </a:endParaRPr>
            </a:p>
            <a:p>
              <a:pPr algn="l"/>
              <a:r>
                <a:rPr lang="en-US" sz="1067" b="1" spc="200" baseline="0" dirty="0">
                  <a:solidFill>
                    <a:srgbClr val="FFC000"/>
                  </a:solidFill>
                  <a:latin typeface="Trebuchet MS" pitchFamily="34" charset="0"/>
                </a:rPr>
                <a:t>TIP:</a:t>
              </a:r>
              <a:r>
                <a:rPr lang="en-US" sz="1067" b="1" spc="0" baseline="0" dirty="0">
                  <a:solidFill>
                    <a:srgbClr val="FFC000"/>
                  </a:solidFill>
                  <a:latin typeface="Trebuchet MS" pitchFamily="34" charset="0"/>
                </a:rPr>
                <a:t> </a:t>
              </a:r>
              <a:r>
                <a:rPr lang="en-US" sz="1067" b="0" baseline="0" dirty="0">
                  <a:solidFill>
                    <a:schemeClr val="bg1">
                      <a:lumMod val="75000"/>
                    </a:schemeClr>
                  </a:solidFill>
                  <a:latin typeface="Trebuchet MS" pitchFamily="34" charset="0"/>
                </a:rPr>
                <a:t>See if your company’s logo is available on our free poster templates page.</a:t>
              </a:r>
            </a:p>
            <a:p>
              <a:pPr algn="l"/>
              <a:endParaRPr lang="en-US" sz="1067" b="0" baseline="0" dirty="0">
                <a:latin typeface="Trebuchet MS" pitchFamily="34" charset="0"/>
              </a:endParaRPr>
            </a:p>
            <a:p>
              <a:pPr algn="ctr"/>
              <a:r>
                <a:rPr lang="en-US" sz="1333" b="1" baseline="0" dirty="0">
                  <a:solidFill>
                    <a:srgbClr val="FFC000"/>
                  </a:solidFill>
                  <a:latin typeface="Trebuchet MS" pitchFamily="34" charset="0"/>
                </a:rPr>
                <a:t>Photographs / Graphics</a:t>
              </a:r>
            </a:p>
            <a:p>
              <a:pPr algn="l" defTabSz="651966"/>
              <a:r>
                <a:rPr lang="en-US" sz="1067"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067" b="0" spc="0" baseline="0" dirty="0">
                  <a:solidFill>
                    <a:schemeClr val="bg1">
                      <a:lumMod val="75000"/>
                    </a:schemeClr>
                  </a:solidFill>
                  <a:latin typeface="Trebuchet MS" pitchFamily="34" charset="0"/>
                </a:rPr>
                <a:t>disproportionally.</a:t>
              </a:r>
            </a:p>
            <a:p>
              <a:pPr algn="l" defTabSz="651966"/>
              <a:endParaRPr lang="en-US" sz="1067" b="0" baseline="0" dirty="0">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endParaRPr lang="en-US" sz="1200" b="1" baseline="0" dirty="0">
                <a:solidFill>
                  <a:srgbClr val="FFC000"/>
                </a:solidFill>
                <a:latin typeface="Trebuchet MS" pitchFamily="34" charset="0"/>
              </a:endParaRPr>
            </a:p>
            <a:p>
              <a:pPr algn="ctr"/>
              <a:r>
                <a:rPr lang="en-US" sz="1333" b="1" baseline="0" dirty="0">
                  <a:solidFill>
                    <a:srgbClr val="FFC000"/>
                  </a:solidFill>
                  <a:latin typeface="Trebuchet MS" pitchFamily="34" charset="0"/>
                </a:rPr>
                <a:t>Image Quality Check</a:t>
              </a:r>
            </a:p>
            <a:p>
              <a:pPr lvl="0" algn="l" defTabSz="651966"/>
              <a:r>
                <a:rPr lang="en-US" sz="1067" b="0" baseline="0" dirty="0">
                  <a:solidFill>
                    <a:schemeClr val="bg1">
                      <a:lumMod val="75000"/>
                    </a:schemeClr>
                  </a:solidFill>
                  <a:latin typeface="Trebuchet MS" pitchFamily="34" charset="0"/>
                </a:rPr>
                <a:t>Zoom in and look at your images at 100% magnification. If they look good they will print well. </a:t>
              </a:r>
              <a:endParaRPr lang="en-US" sz="1200" b="0" dirty="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8"/>
              <a:ext cx="7631078" cy="1747939"/>
              <a:chOff x="-4516464" y="11400895"/>
              <a:chExt cx="3516822" cy="963692"/>
            </a:xfrm>
          </p:grpSpPr>
          <p:grpSp>
            <p:nvGrpSpPr>
              <p:cNvPr id="71" name="Group 70"/>
              <p:cNvGrpSpPr/>
              <p:nvPr userDrawn="1"/>
            </p:nvGrpSpPr>
            <p:grpSpPr>
              <a:xfrm>
                <a:off x="-2783494" y="11400937"/>
                <a:ext cx="624373" cy="781614"/>
                <a:chOff x="-3958698" y="11604666"/>
                <a:chExt cx="779266" cy="1120042"/>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81053"/>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800" b="1" dirty="0">
                      <a:solidFill>
                        <a:schemeClr val="tx1"/>
                      </a:solidFill>
                    </a:rPr>
                    <a:t>ORIGINAL</a:t>
                  </a:r>
                </a:p>
              </p:txBody>
            </p:sp>
          </p:grpSp>
          <p:grpSp>
            <p:nvGrpSpPr>
              <p:cNvPr id="72" name="Group 71"/>
              <p:cNvGrpSpPr/>
              <p:nvPr userDrawn="1"/>
            </p:nvGrpSpPr>
            <p:grpSpPr>
              <a:xfrm>
                <a:off x="-2033159" y="11400904"/>
                <a:ext cx="1033517" cy="775663"/>
                <a:chOff x="-2921738" y="11667366"/>
                <a:chExt cx="1420279" cy="1065930"/>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3" y="12642653"/>
                  <a:ext cx="1417534" cy="90643"/>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933" b="1" dirty="0">
                      <a:solidFill>
                        <a:schemeClr val="bg1"/>
                      </a:solidFill>
                    </a:rPr>
                    <a:t>DISTORTED</a:t>
                  </a:r>
                  <a:endParaRPr lang="en-US" sz="467"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4" y="12298627"/>
                <a:ext cx="1035685" cy="6596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933" dirty="0">
                    <a:solidFill>
                      <a:schemeClr val="bg1"/>
                    </a:solidFill>
                  </a:rPr>
                  <a:t>Corner</a:t>
                </a:r>
                <a:r>
                  <a:rPr lang="en-US" sz="933" baseline="0" dirty="0">
                    <a:solidFill>
                      <a:schemeClr val="bg1"/>
                    </a:solidFill>
                  </a:rPr>
                  <a:t> handles</a:t>
                </a:r>
                <a:endParaRPr lang="en-US" sz="933" dirty="0">
                  <a:solidFill>
                    <a:schemeClr val="bg1"/>
                  </a:solidFill>
                </a:endParaRPr>
              </a:p>
            </p:txBody>
          </p:sp>
        </p:grpSp>
        <p:grpSp>
          <p:nvGrpSpPr>
            <p:cNvPr id="43" name="Group 42"/>
            <p:cNvGrpSpPr/>
            <p:nvPr userDrawn="1"/>
          </p:nvGrpSpPr>
          <p:grpSpPr>
            <a:xfrm>
              <a:off x="-9469480" y="23877378"/>
              <a:ext cx="7832399" cy="2027099"/>
              <a:chOff x="-4365179" y="13511542"/>
              <a:chExt cx="3609602" cy="1117602"/>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4005369"/>
                <a:ext cx="1117601" cy="129947"/>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733" dirty="0">
                    <a:solidFill>
                      <a:srgbClr val="92D050"/>
                    </a:solidFill>
                  </a:rPr>
                  <a:t>Good</a:t>
                </a:r>
                <a:r>
                  <a:rPr lang="en-US" sz="733" baseline="0" dirty="0">
                    <a:solidFill>
                      <a:srgbClr val="92D050"/>
                    </a:solidFill>
                  </a:rPr>
                  <a:t> </a:t>
                </a:r>
                <a:r>
                  <a:rPr lang="en-US" sz="733" baseline="0" dirty="0">
                    <a:solidFill>
                      <a:schemeClr val="bg1"/>
                    </a:solidFill>
                  </a:rPr>
                  <a:t>printing quality</a:t>
                </a:r>
                <a:endParaRPr lang="en-US" sz="733" dirty="0">
                  <a:solidFill>
                    <a:schemeClr val="bg1"/>
                  </a:solidFill>
                </a:endParaRPr>
              </a:p>
            </p:txBody>
          </p:sp>
          <p:sp>
            <p:nvSpPr>
              <p:cNvPr id="70"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800" dirty="0">
                    <a:solidFill>
                      <a:srgbClr val="FF0000"/>
                    </a:solidFill>
                  </a:rPr>
                  <a:t>Bad </a:t>
                </a:r>
                <a:r>
                  <a:rPr lang="en-US" sz="800" dirty="0">
                    <a:solidFill>
                      <a:schemeClr val="bg1"/>
                    </a:solidFill>
                  </a:rPr>
                  <a:t>printing quality</a:t>
                </a:r>
              </a:p>
            </p:txBody>
          </p:sp>
        </p:grpSp>
      </p:grpSp>
      <p:grpSp>
        <p:nvGrpSpPr>
          <p:cNvPr id="79" name="Group 78"/>
          <p:cNvGrpSpPr>
            <a:grpSpLocks noChangeAspect="1"/>
          </p:cNvGrpSpPr>
          <p:nvPr userDrawn="1"/>
        </p:nvGrpSpPr>
        <p:grpSpPr>
          <a:xfrm>
            <a:off x="22114736" y="16825"/>
            <a:ext cx="4421840" cy="32901575"/>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133" b="1" spc="400" dirty="0">
                  <a:solidFill>
                    <a:schemeClr val="bg1"/>
                  </a:solidFill>
                  <a:latin typeface="Trebuchet MS" pitchFamily="34" charset="0"/>
                </a:rPr>
                <a:t>QUICK START (cont.)</a:t>
              </a:r>
            </a:p>
            <a:p>
              <a:pPr algn="ctr"/>
              <a:endParaRPr lang="en-US" sz="1867" b="1" baseline="0" dirty="0">
                <a:solidFill>
                  <a:schemeClr val="bg1"/>
                </a:solidFill>
                <a:latin typeface="Trebuchet MS" pitchFamily="34" charset="0"/>
              </a:endParaRPr>
            </a:p>
            <a:p>
              <a:pPr algn="ctr"/>
              <a:r>
                <a:rPr lang="en-US" sz="1333" b="1" baseline="0" dirty="0">
                  <a:solidFill>
                    <a:srgbClr val="FFC000"/>
                  </a:solidFill>
                  <a:latin typeface="Trebuchet MS" pitchFamily="34" charset="0"/>
                </a:rPr>
                <a:t>How to change the template color theme</a:t>
              </a:r>
            </a:p>
            <a:p>
              <a:pPr marL="0" marR="0" lvl="2" indent="0" algn="l" defTabSz="76204" rtl="0" eaLnBrk="1" fontAlgn="auto" latinLnBrk="0" hangingPunct="1">
                <a:lnSpc>
                  <a:spcPct val="100000"/>
                </a:lnSpc>
                <a:spcBef>
                  <a:spcPts val="0"/>
                </a:spcBef>
                <a:spcAft>
                  <a:spcPts val="0"/>
                </a:spcAft>
                <a:buClrTx/>
                <a:buSzTx/>
                <a:buFontTx/>
                <a:buNone/>
                <a:tabLst/>
                <a:defRPr/>
              </a:pPr>
              <a:r>
                <a:rPr lang="en-US" sz="1067"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067" b="0" spc="0" baseline="0" dirty="0">
                  <a:solidFill>
                    <a:schemeClr val="bg1">
                      <a:lumMod val="75000"/>
                    </a:schemeClr>
                  </a:solidFill>
                  <a:latin typeface="Trebuchet MS" pitchFamily="34" charset="0"/>
                </a:rPr>
                <a:t>also create your own color theme.</a:t>
              </a:r>
            </a:p>
            <a:p>
              <a:pPr marL="0" marR="0" lvl="2" indent="0" algn="l" defTabSz="76204" rtl="0" eaLnBrk="1" fontAlgn="auto" latinLnBrk="0" hangingPunct="1">
                <a:lnSpc>
                  <a:spcPct val="100000"/>
                </a:lnSpc>
                <a:spcBef>
                  <a:spcPts val="0"/>
                </a:spcBef>
                <a:spcAft>
                  <a:spcPts val="0"/>
                </a:spcAft>
                <a:buClrTx/>
                <a:buSzTx/>
                <a:buFontTx/>
                <a:buNone/>
                <a:tabLst/>
                <a:defRPr/>
              </a:pPr>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endParaRPr lang="en-US" sz="1067" b="0" baseline="0" dirty="0">
                <a:solidFill>
                  <a:schemeClr val="bg1">
                    <a:lumMod val="75000"/>
                  </a:schemeClr>
                </a:solidFill>
                <a:latin typeface="Trebuchet MS" pitchFamily="34" charset="0"/>
              </a:endParaRPr>
            </a:p>
            <a:p>
              <a:pPr marL="0" indent="0" algn="l" defTabSz="76204"/>
              <a:r>
                <a:rPr lang="en-US" sz="1067"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76204"/>
              <a:endParaRPr lang="en-US" sz="1067" b="0" baseline="0" dirty="0">
                <a:solidFill>
                  <a:schemeClr val="bg1">
                    <a:lumMod val="75000"/>
                  </a:schemeClr>
                </a:solidFill>
                <a:latin typeface="Trebuchet MS" pitchFamily="34" charset="0"/>
              </a:endParaRPr>
            </a:p>
            <a:p>
              <a:pPr algn="ctr"/>
              <a:r>
                <a:rPr lang="en-US" sz="1333" b="1" baseline="0" dirty="0">
                  <a:solidFill>
                    <a:srgbClr val="FFC000"/>
                  </a:solidFill>
                  <a:latin typeface="Trebuchet MS" pitchFamily="34" charset="0"/>
                </a:rPr>
                <a:t>How to add Text</a:t>
              </a:r>
            </a:p>
            <a:p>
              <a:pPr marL="1153641" lvl="2" indent="0" algn="l" defTabSz="76204"/>
              <a:r>
                <a:rPr lang="en-US" sz="1067"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012278" lvl="2" indent="0" algn="l" defTabSz="76204"/>
              <a:endParaRPr lang="en-US" sz="1067"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lang="en-US" sz="1067" b="0" baseline="0" dirty="0">
                  <a:solidFill>
                    <a:schemeClr val="bg1">
                      <a:lumMod val="75000"/>
                    </a:schemeClr>
                  </a:solidFill>
                  <a:latin typeface="Trebuchet MS" pitchFamily="34" charset="0"/>
                </a:rPr>
                <a:t> </a:t>
              </a:r>
              <a:r>
                <a:rPr kumimoji="0" lang="en-US" sz="1333"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067" b="0" baseline="0" dirty="0">
                <a:solidFill>
                  <a:schemeClr val="bg1">
                    <a:lumMod val="75000"/>
                  </a:schemeClr>
                </a:solidFill>
                <a:latin typeface="Trebuchet MS" pitchFamily="34" charset="0"/>
              </a:endParaRPr>
            </a:p>
            <a:p>
              <a:pPr marL="1012278" lvl="2" indent="0" algn="l" defTabSz="76204"/>
              <a:endParaRPr lang="en-US" sz="1067" b="0" baseline="0" dirty="0">
                <a:solidFill>
                  <a:schemeClr val="bg1">
                    <a:lumMod val="75000"/>
                  </a:schemeClr>
                </a:solidFill>
                <a:latin typeface="Trebuchet MS" pitchFamily="34" charset="0"/>
              </a:endParaRPr>
            </a:p>
            <a:p>
              <a:pPr algn="ctr"/>
              <a:r>
                <a:rPr lang="en-US" sz="1333" b="1" baseline="0" dirty="0">
                  <a:solidFill>
                    <a:srgbClr val="FFC000"/>
                  </a:solidFill>
                  <a:latin typeface="Trebuchet MS" pitchFamily="34" charset="0"/>
                </a:rPr>
                <a:t>How to add Tables</a:t>
              </a:r>
            </a:p>
            <a:p>
              <a:pPr marL="647732" lvl="1" indent="0" algn="l" defTabSz="76204"/>
              <a:r>
                <a:rPr lang="en-US" sz="1067"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76204"/>
              <a:r>
                <a:rPr lang="en-US" sz="1067"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76204"/>
              <a:endParaRPr lang="en-US" sz="1067"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012278" rtl="0" eaLnBrk="1" fontAlgn="auto" latinLnBrk="0" hangingPunct="1">
                <a:lnSpc>
                  <a:spcPct val="100000"/>
                </a:lnSpc>
                <a:spcBef>
                  <a:spcPts val="0"/>
                </a:spcBef>
                <a:spcAft>
                  <a:spcPts val="0"/>
                </a:spcAft>
                <a:buClrTx/>
                <a:buSzTx/>
                <a:buFontTx/>
                <a:buNone/>
                <a:tabLst/>
                <a:defRPr/>
              </a:pPr>
              <a:endParaRPr kumimoji="0" lang="en-US" sz="1333"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76204" rtl="0" eaLnBrk="1" fontAlgn="auto" latinLnBrk="0" hangingPunct="1">
                <a:lnSpc>
                  <a:spcPct val="100000"/>
                </a:lnSpc>
                <a:spcBef>
                  <a:spcPts val="0"/>
                </a:spcBef>
                <a:spcAft>
                  <a:spcPts val="0"/>
                </a:spcAft>
                <a:buClrTx/>
                <a:buSzTx/>
                <a:buFontTx/>
                <a:buNone/>
                <a:tabLst/>
                <a:defRPr/>
              </a:pPr>
              <a:endParaRPr lang="en-US" sz="933" b="0" baseline="0" dirty="0">
                <a:solidFill>
                  <a:schemeClr val="bg1">
                    <a:lumMod val="75000"/>
                  </a:schemeClr>
                </a:solidFill>
                <a:latin typeface="Trebuchet MS" pitchFamily="34" charset="0"/>
              </a:endParaRP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52"/>
              <a:ext cx="10354213" cy="1052915"/>
              <a:chOff x="31687960" y="29635357"/>
              <a:chExt cx="9771399" cy="1090622"/>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sz="3734"/>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70" y="29887288"/>
                <a:ext cx="8671189" cy="327711"/>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933" dirty="0">
                    <a:solidFill>
                      <a:schemeClr val="tx2"/>
                    </a:solidFill>
                    <a:latin typeface="Trebuchet MS" pitchFamily="34" charset="0"/>
                  </a:rPr>
                  <a:t>Student</a:t>
                </a:r>
                <a:r>
                  <a:rPr lang="en-US" sz="933" baseline="0" dirty="0">
                    <a:solidFill>
                      <a:schemeClr val="tx2"/>
                    </a:solidFill>
                    <a:latin typeface="Trebuchet MS" pitchFamily="34" charset="0"/>
                  </a:rPr>
                  <a:t> discounts are available on our </a:t>
                </a:r>
                <a:r>
                  <a:rPr lang="en-US" sz="933" baseline="0" dirty="0" err="1">
                    <a:solidFill>
                      <a:schemeClr val="tx2"/>
                    </a:solidFill>
                    <a:latin typeface="Trebuchet MS" pitchFamily="34" charset="0"/>
                  </a:rPr>
                  <a:t>Facebook</a:t>
                </a:r>
                <a:r>
                  <a:rPr lang="en-US" sz="933" baseline="0" dirty="0">
                    <a:solidFill>
                      <a:schemeClr val="tx2"/>
                    </a:solidFill>
                    <a:latin typeface="Trebuchet MS" pitchFamily="34" charset="0"/>
                  </a:rPr>
                  <a:t> page.</a:t>
                </a:r>
                <a:br>
                  <a:rPr lang="en-US" sz="933" baseline="0" dirty="0">
                    <a:solidFill>
                      <a:schemeClr val="tx2"/>
                    </a:solidFill>
                    <a:latin typeface="Trebuchet MS" pitchFamily="34" charset="0"/>
                  </a:rPr>
                </a:br>
                <a:r>
                  <a:rPr lang="en-US" sz="933" baseline="0" dirty="0">
                    <a:solidFill>
                      <a:schemeClr val="tx2"/>
                    </a:solidFill>
                    <a:latin typeface="Trebuchet MS" pitchFamily="34" charset="0"/>
                  </a:rPr>
                  <a:t>Go to </a:t>
                </a:r>
                <a:r>
                  <a:rPr lang="en-US" sz="933" u="sng" baseline="0" dirty="0">
                    <a:solidFill>
                      <a:schemeClr val="tx2"/>
                    </a:solidFill>
                    <a:latin typeface="Trebuchet MS" pitchFamily="34" charset="0"/>
                  </a:rPr>
                  <a:t>PosterPresentations.com</a:t>
                </a:r>
                <a:r>
                  <a:rPr lang="en-US" sz="933" baseline="0" dirty="0">
                    <a:solidFill>
                      <a:schemeClr val="tx2"/>
                    </a:solidFill>
                    <a:latin typeface="Trebuchet MS" pitchFamily="34" charset="0"/>
                  </a:rPr>
                  <a:t> and click on the FB icon. </a:t>
                </a:r>
                <a:endParaRPr lang="en-US" sz="933" dirty="0">
                  <a:solidFill>
                    <a:schemeClr val="tx2"/>
                  </a:solidFill>
                  <a:latin typeface="Trebuchet MS" pitchFamily="34" charset="0"/>
                </a:endParaRPr>
              </a:p>
            </p:txBody>
          </p:sp>
        </p:grpSp>
      </p:grpSp>
      <p:sp>
        <p:nvSpPr>
          <p:cNvPr id="46" name="TextBox 63"/>
          <p:cNvSpPr txBox="1"/>
          <p:nvPr userDrawn="1"/>
        </p:nvSpPr>
        <p:spPr>
          <a:xfrm>
            <a:off x="22267073" y="29445608"/>
            <a:ext cx="1619033" cy="574260"/>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933" dirty="0">
                <a:solidFill>
                  <a:schemeClr val="bg1"/>
                </a:solidFill>
                <a:latin typeface="Calibri" panose="020F0502020204030204" pitchFamily="34" charset="0"/>
              </a:rPr>
              <a:t>© 2015</a:t>
            </a:r>
            <a:r>
              <a:rPr lang="en-US" sz="933" baseline="0" dirty="0">
                <a:solidFill>
                  <a:schemeClr val="bg1"/>
                </a:solidFill>
                <a:latin typeface="Calibri" panose="020F0502020204030204" pitchFamily="34" charset="0"/>
              </a:rPr>
              <a:t> </a:t>
            </a:r>
            <a:r>
              <a:rPr lang="en-US" sz="933" dirty="0">
                <a:solidFill>
                  <a:schemeClr val="bg1"/>
                </a:solidFill>
                <a:latin typeface="Calibri" panose="020F0502020204030204" pitchFamily="34" charset="0"/>
              </a:rPr>
              <a:t>PosterPresentations.com</a:t>
            </a:r>
          </a:p>
          <a:p>
            <a:pPr marL="113248" indent="0">
              <a:lnSpc>
                <a:spcPct val="100000"/>
              </a:lnSpc>
            </a:pPr>
            <a:r>
              <a:rPr lang="en-US" sz="933" dirty="0">
                <a:solidFill>
                  <a:schemeClr val="bg1"/>
                </a:solidFill>
                <a:latin typeface="Calibri" panose="020F0502020204030204" pitchFamily="34" charset="0"/>
              </a:rPr>
              <a:t>2117 Fourth Street ,</a:t>
            </a:r>
            <a:r>
              <a:rPr lang="en-US" sz="933" baseline="0" dirty="0">
                <a:solidFill>
                  <a:schemeClr val="bg1"/>
                </a:solidFill>
                <a:latin typeface="Calibri" panose="020F0502020204030204" pitchFamily="34" charset="0"/>
              </a:rPr>
              <a:t> Unit C</a:t>
            </a:r>
          </a:p>
          <a:p>
            <a:pPr marL="113248" indent="0">
              <a:lnSpc>
                <a:spcPct val="100000"/>
              </a:lnSpc>
            </a:pPr>
            <a:r>
              <a:rPr lang="en-US" sz="933" baseline="0" dirty="0">
                <a:solidFill>
                  <a:schemeClr val="bg1"/>
                </a:solidFill>
                <a:latin typeface="Calibri" panose="020F0502020204030204" pitchFamily="34" charset="0"/>
              </a:rPr>
              <a:t>Berkeley CA 94710</a:t>
            </a:r>
            <a:br>
              <a:rPr lang="en-US" sz="933" baseline="0" dirty="0">
                <a:solidFill>
                  <a:schemeClr val="bg1"/>
                </a:solidFill>
                <a:latin typeface="Calibri" panose="020F0502020204030204" pitchFamily="34" charset="0"/>
              </a:rPr>
            </a:br>
            <a:r>
              <a:rPr lang="en-US" sz="933" b="1" baseline="0" dirty="0">
                <a:solidFill>
                  <a:srgbClr val="FFFF00"/>
                </a:solidFill>
                <a:latin typeface="Calibri" panose="020F0502020204030204" pitchFamily="34" charset="0"/>
              </a:rPr>
              <a:t>posterpresenter@gmail.com</a:t>
            </a:r>
            <a:endParaRPr lang="en-US" sz="933" b="1" dirty="0">
              <a:solidFill>
                <a:srgbClr val="FFFF00"/>
              </a:solidFill>
              <a:latin typeface="Calibri" panose="020F0502020204030204" pitchFamily="34" charset="0"/>
            </a:endParaRPr>
          </a:p>
        </p:txBody>
      </p:sp>
      <p:sp>
        <p:nvSpPr>
          <p:cNvPr id="48" name="Rounded Rectangle 47"/>
          <p:cNvSpPr/>
          <p:nvPr userDrawn="1"/>
        </p:nvSpPr>
        <p:spPr>
          <a:xfrm>
            <a:off x="484268" y="5343247"/>
            <a:ext cx="5002133" cy="25395023"/>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67"/>
          </a:p>
        </p:txBody>
      </p:sp>
      <p:sp>
        <p:nvSpPr>
          <p:cNvPr id="49" name="Rounded Rectangle 48"/>
          <p:cNvSpPr/>
          <p:nvPr userDrawn="1"/>
        </p:nvSpPr>
        <p:spPr>
          <a:xfrm>
            <a:off x="16477168" y="5343247"/>
            <a:ext cx="5002133" cy="25395023"/>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67"/>
          </a:p>
        </p:txBody>
      </p:sp>
      <p:sp>
        <p:nvSpPr>
          <p:cNvPr id="50" name="Rounded Rectangle 49"/>
          <p:cNvSpPr/>
          <p:nvPr userDrawn="1"/>
        </p:nvSpPr>
        <p:spPr>
          <a:xfrm>
            <a:off x="5787902" y="5343247"/>
            <a:ext cx="10387765" cy="25395023"/>
          </a:xfrm>
          <a:prstGeom prst="roundRect">
            <a:avLst>
              <a:gd name="adj" fmla="val 1327"/>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67"/>
          </a:p>
        </p:txBody>
      </p:sp>
      <p:grpSp>
        <p:nvGrpSpPr>
          <p:cNvPr id="55" name="Group 54"/>
          <p:cNvGrpSpPr/>
          <p:nvPr userDrawn="1"/>
        </p:nvGrpSpPr>
        <p:grpSpPr>
          <a:xfrm rot="10800000">
            <a:off x="-16151" y="31085372"/>
            <a:ext cx="21984599" cy="1851635"/>
            <a:chOff x="-14192" y="1382"/>
            <a:chExt cx="27451941" cy="4572641"/>
          </a:xfrm>
        </p:grpSpPr>
        <p:sp>
          <p:nvSpPr>
            <p:cNvPr id="56"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a:p>
          </p:txBody>
        </p:sp>
        <p:sp>
          <p:nvSpPr>
            <p:cNvPr id="57"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a:p>
          </p:txBody>
        </p:sp>
        <p:sp>
          <p:nvSpPr>
            <p:cNvPr id="58"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dirty="0">
                <a:ln>
                  <a:noFill/>
                </a:ln>
                <a:solidFill>
                  <a:schemeClr val="accent1"/>
                </a:solidFill>
              </a:endParaRPr>
            </a:p>
          </p:txBody>
        </p:sp>
      </p:grpSp>
      <p:sp>
        <p:nvSpPr>
          <p:cNvPr id="59" name="Text Box 14"/>
          <p:cNvSpPr txBox="1">
            <a:spLocks noChangeArrowheads="1"/>
          </p:cNvSpPr>
          <p:nvPr userDrawn="1"/>
        </p:nvSpPr>
        <p:spPr bwMode="auto">
          <a:xfrm>
            <a:off x="668746" y="31987814"/>
            <a:ext cx="2524255" cy="194660"/>
          </a:xfrm>
          <a:prstGeom prst="rect">
            <a:avLst/>
          </a:prstGeom>
          <a:noFill/>
          <a:ln w="9525">
            <a:noFill/>
            <a:miter lim="800000"/>
            <a:headEnd/>
            <a:tailEnd/>
          </a:ln>
          <a:effectLst/>
        </p:spPr>
        <p:txBody>
          <a:bodyPr wrap="square" lIns="52198" tIns="26094" rIns="52198" bIns="26094">
            <a:spAutoFit/>
          </a:bodyPr>
          <a:lstStyle/>
          <a:p>
            <a:pPr eaLnBrk="0" hangingPunct="0">
              <a:lnSpc>
                <a:spcPct val="65000"/>
              </a:lnSpc>
              <a:spcBef>
                <a:spcPct val="50000"/>
              </a:spcBef>
              <a:defRPr/>
            </a:pPr>
            <a:r>
              <a:rPr lang="en-US" sz="333"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47" name="Rectangle 15"/>
          <p:cNvSpPr/>
          <p:nvPr userDrawn="1"/>
        </p:nvSpPr>
        <p:spPr>
          <a:xfrm>
            <a:off x="-20750" y="-16976"/>
            <a:ext cx="21981294" cy="4437237"/>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67" dirty="0">
              <a:ln>
                <a:noFill/>
              </a:ln>
              <a:solidFill>
                <a:schemeClr val="accent1"/>
              </a:solidFill>
            </a:endParaRP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089806" rtl="0" eaLnBrk="1" latinLnBrk="0" hangingPunct="1">
        <a:spcBef>
          <a:spcPct val="0"/>
        </a:spcBef>
        <a:buNone/>
        <a:defRPr sz="4200" kern="1200">
          <a:solidFill>
            <a:schemeClr val="bg1"/>
          </a:solidFill>
          <a:latin typeface="Trebuchet MS" pitchFamily="34" charset="0"/>
          <a:ea typeface="+mj-ea"/>
          <a:cs typeface="+mj-cs"/>
        </a:defRPr>
      </a:lvl1pPr>
    </p:titleStyle>
    <p:bodyStyle>
      <a:lvl1pPr marL="783677" indent="-783677" algn="l" defTabSz="2089806" rtl="0" eaLnBrk="1" latinLnBrk="0" hangingPunct="1">
        <a:spcBef>
          <a:spcPct val="20000"/>
        </a:spcBef>
        <a:buFont typeface="Arial" pitchFamily="34" charset="0"/>
        <a:buChar char="•"/>
        <a:defRPr sz="7334" kern="1200">
          <a:solidFill>
            <a:schemeClr val="tx1"/>
          </a:solidFill>
          <a:latin typeface="+mn-lt"/>
          <a:ea typeface="+mn-ea"/>
          <a:cs typeface="+mn-cs"/>
        </a:defRPr>
      </a:lvl1pPr>
      <a:lvl2pPr marL="1697968" indent="-653064" algn="l" defTabSz="2089806"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12258" indent="-522452" algn="l" defTabSz="2089806" rtl="0" eaLnBrk="1" latinLnBrk="0" hangingPunct="1">
        <a:spcBef>
          <a:spcPct val="20000"/>
        </a:spcBef>
        <a:buFont typeface="Arial" pitchFamily="34" charset="0"/>
        <a:buChar char="•"/>
        <a:defRPr sz="5534" kern="1200">
          <a:solidFill>
            <a:schemeClr val="tx1"/>
          </a:solidFill>
          <a:latin typeface="+mn-lt"/>
          <a:ea typeface="+mn-ea"/>
          <a:cs typeface="+mn-cs"/>
        </a:defRPr>
      </a:lvl3pPr>
      <a:lvl4pPr marL="3657162"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702064"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46967"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791870"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36774"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881677" indent="-522452" algn="l" defTabSz="2089806"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en-US"/>
      </a:defPPr>
      <a:lvl1pPr marL="0" algn="l" defTabSz="2089806" rtl="0" eaLnBrk="1" latinLnBrk="0" hangingPunct="1">
        <a:defRPr sz="4067" kern="1200">
          <a:solidFill>
            <a:schemeClr val="tx1"/>
          </a:solidFill>
          <a:latin typeface="+mn-lt"/>
          <a:ea typeface="+mn-ea"/>
          <a:cs typeface="+mn-cs"/>
        </a:defRPr>
      </a:lvl1pPr>
      <a:lvl2pPr marL="1044904" algn="l" defTabSz="2089806" rtl="0" eaLnBrk="1" latinLnBrk="0" hangingPunct="1">
        <a:defRPr sz="4067" kern="1200">
          <a:solidFill>
            <a:schemeClr val="tx1"/>
          </a:solidFill>
          <a:latin typeface="+mn-lt"/>
          <a:ea typeface="+mn-ea"/>
          <a:cs typeface="+mn-cs"/>
        </a:defRPr>
      </a:lvl2pPr>
      <a:lvl3pPr marL="2089806" algn="l" defTabSz="2089806" rtl="0" eaLnBrk="1" latinLnBrk="0" hangingPunct="1">
        <a:defRPr sz="4067" kern="1200">
          <a:solidFill>
            <a:schemeClr val="tx1"/>
          </a:solidFill>
          <a:latin typeface="+mn-lt"/>
          <a:ea typeface="+mn-ea"/>
          <a:cs typeface="+mn-cs"/>
        </a:defRPr>
      </a:lvl3pPr>
      <a:lvl4pPr marL="3134709" algn="l" defTabSz="2089806" rtl="0" eaLnBrk="1" latinLnBrk="0" hangingPunct="1">
        <a:defRPr sz="4067" kern="1200">
          <a:solidFill>
            <a:schemeClr val="tx1"/>
          </a:solidFill>
          <a:latin typeface="+mn-lt"/>
          <a:ea typeface="+mn-ea"/>
          <a:cs typeface="+mn-cs"/>
        </a:defRPr>
      </a:lvl4pPr>
      <a:lvl5pPr marL="4179612" algn="l" defTabSz="2089806" rtl="0" eaLnBrk="1" latinLnBrk="0" hangingPunct="1">
        <a:defRPr sz="4067" kern="1200">
          <a:solidFill>
            <a:schemeClr val="tx1"/>
          </a:solidFill>
          <a:latin typeface="+mn-lt"/>
          <a:ea typeface="+mn-ea"/>
          <a:cs typeface="+mn-cs"/>
        </a:defRPr>
      </a:lvl5pPr>
      <a:lvl6pPr marL="5224516" algn="l" defTabSz="2089806" rtl="0" eaLnBrk="1" latinLnBrk="0" hangingPunct="1">
        <a:defRPr sz="4067" kern="1200">
          <a:solidFill>
            <a:schemeClr val="tx1"/>
          </a:solidFill>
          <a:latin typeface="+mn-lt"/>
          <a:ea typeface="+mn-ea"/>
          <a:cs typeface="+mn-cs"/>
        </a:defRPr>
      </a:lvl6pPr>
      <a:lvl7pPr marL="6269419" algn="l" defTabSz="2089806" rtl="0" eaLnBrk="1" latinLnBrk="0" hangingPunct="1">
        <a:defRPr sz="4067" kern="1200">
          <a:solidFill>
            <a:schemeClr val="tx1"/>
          </a:solidFill>
          <a:latin typeface="+mn-lt"/>
          <a:ea typeface="+mn-ea"/>
          <a:cs typeface="+mn-cs"/>
        </a:defRPr>
      </a:lvl7pPr>
      <a:lvl8pPr marL="7314322" algn="l" defTabSz="2089806" rtl="0" eaLnBrk="1" latinLnBrk="0" hangingPunct="1">
        <a:defRPr sz="4067" kern="1200">
          <a:solidFill>
            <a:schemeClr val="tx1"/>
          </a:solidFill>
          <a:latin typeface="+mn-lt"/>
          <a:ea typeface="+mn-ea"/>
          <a:cs typeface="+mn-cs"/>
        </a:defRPr>
      </a:lvl8pPr>
      <a:lvl9pPr marL="8359226" algn="l" defTabSz="2089806" rtl="0" eaLnBrk="1" latinLnBrk="0" hangingPunct="1">
        <a:defRPr sz="40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9"/>
          </p:nvPr>
        </p:nvSpPr>
        <p:spPr/>
        <p:txBody>
          <a:bodyPr/>
          <a:lstStyle/>
          <a:p>
            <a:endParaRPr lang="en-US"/>
          </a:p>
        </p:txBody>
      </p:sp>
      <p:sp>
        <p:nvSpPr>
          <p:cNvPr id="5" name="Text Placeholder 4"/>
          <p:cNvSpPr>
            <a:spLocks noGrp="1"/>
          </p:cNvSpPr>
          <p:nvPr>
            <p:ph type="body" sz="quarter" idx="20"/>
          </p:nvPr>
        </p:nvSpPr>
        <p:spPr/>
        <p:txBody>
          <a:bodyPr/>
          <a:lstStyle/>
          <a:p>
            <a:endParaRPr lang="en-US"/>
          </a:p>
        </p:txBody>
      </p:sp>
      <p:sp>
        <p:nvSpPr>
          <p:cNvPr id="6" name="Text Placeholder 5"/>
          <p:cNvSpPr>
            <a:spLocks noGrp="1"/>
          </p:cNvSpPr>
          <p:nvPr>
            <p:ph type="body" sz="quarter" idx="21"/>
          </p:nvPr>
        </p:nvSpPr>
        <p:spPr/>
        <p:txBody>
          <a:bodyPr/>
          <a:lstStyle/>
          <a:p>
            <a:endParaRPr lang="en-US"/>
          </a:p>
        </p:txBody>
      </p:sp>
      <p:sp>
        <p:nvSpPr>
          <p:cNvPr id="7" name="Text Placeholder 6"/>
          <p:cNvSpPr>
            <a:spLocks noGrp="1"/>
          </p:cNvSpPr>
          <p:nvPr>
            <p:ph type="body" sz="quarter" idx="22"/>
          </p:nvPr>
        </p:nvSpPr>
        <p:spPr/>
        <p:txBody>
          <a:bodyPr/>
          <a:lstStyle/>
          <a:p>
            <a:endParaRPr lang="en-US"/>
          </a:p>
        </p:txBody>
      </p:sp>
      <p:sp>
        <p:nvSpPr>
          <p:cNvPr id="8" name="Text Placeholder 7"/>
          <p:cNvSpPr>
            <a:spLocks noGrp="1"/>
          </p:cNvSpPr>
          <p:nvPr>
            <p:ph type="body" sz="quarter" idx="23"/>
          </p:nvPr>
        </p:nvSpPr>
        <p:spPr/>
        <p:txBody>
          <a:bodyPr/>
          <a:lstStyle/>
          <a:p>
            <a:endParaRPr lang="en-US"/>
          </a:p>
        </p:txBody>
      </p:sp>
      <p:sp>
        <p:nvSpPr>
          <p:cNvPr id="9" name="Text Placeholder 8"/>
          <p:cNvSpPr>
            <a:spLocks noGrp="1"/>
          </p:cNvSpPr>
          <p:nvPr>
            <p:ph type="body" sz="quarter" idx="24"/>
          </p:nvPr>
        </p:nvSpPr>
        <p:spPr/>
        <p:txBody>
          <a:bodyPr/>
          <a:lstStyle/>
          <a:p>
            <a:endParaRPr lang="en-US"/>
          </a:p>
        </p:txBody>
      </p:sp>
      <p:sp>
        <p:nvSpPr>
          <p:cNvPr id="10" name="Text Placeholder 9"/>
          <p:cNvSpPr>
            <a:spLocks noGrp="1"/>
          </p:cNvSpPr>
          <p:nvPr>
            <p:ph type="body" sz="quarter" idx="25"/>
          </p:nvPr>
        </p:nvSpPr>
        <p:spPr/>
        <p:txBody>
          <a:bodyPr/>
          <a:lstStyle/>
          <a:p>
            <a:endParaRPr lang="en-US"/>
          </a:p>
        </p:txBody>
      </p:sp>
      <p:sp>
        <p:nvSpPr>
          <p:cNvPr id="11" name="Text Placeholder 10"/>
          <p:cNvSpPr>
            <a:spLocks noGrp="1"/>
          </p:cNvSpPr>
          <p:nvPr>
            <p:ph type="body" sz="quarter" idx="26"/>
          </p:nvPr>
        </p:nvSpPr>
        <p:spPr/>
        <p:txBody>
          <a:bodyPr/>
          <a:lstStyle/>
          <a:p>
            <a:endParaRPr lang="en-US"/>
          </a:p>
        </p:txBody>
      </p:sp>
      <p:sp>
        <p:nvSpPr>
          <p:cNvPr id="12" name="Text Placeholder 11"/>
          <p:cNvSpPr>
            <a:spLocks noGrp="1"/>
          </p:cNvSpPr>
          <p:nvPr>
            <p:ph type="body" sz="quarter" idx="27"/>
          </p:nvPr>
        </p:nvSpPr>
        <p:spPr/>
        <p:txBody>
          <a:bodyPr/>
          <a:lstStyle/>
          <a:p>
            <a:endParaRPr lang="en-US"/>
          </a:p>
        </p:txBody>
      </p:sp>
      <p:sp>
        <p:nvSpPr>
          <p:cNvPr id="13" name="Text Placeholder 12"/>
          <p:cNvSpPr>
            <a:spLocks noGrp="1"/>
          </p:cNvSpPr>
          <p:nvPr>
            <p:ph type="body" sz="quarter" idx="28"/>
          </p:nvPr>
        </p:nvSpPr>
        <p:spPr/>
        <p:txBody>
          <a:bodyPr/>
          <a:lstStyle/>
          <a:p>
            <a:endParaRPr lang="en-US"/>
          </a:p>
        </p:txBody>
      </p:sp>
      <p:sp>
        <p:nvSpPr>
          <p:cNvPr id="14" name="Text Placeholder 13"/>
          <p:cNvSpPr>
            <a:spLocks noGrp="1"/>
          </p:cNvSpPr>
          <p:nvPr>
            <p:ph type="body" sz="quarter" idx="29"/>
          </p:nvPr>
        </p:nvSpPr>
        <p:spPr/>
        <p:txBody>
          <a:bodyPr/>
          <a:lstStyle/>
          <a:p>
            <a:endParaRPr lang="en-US"/>
          </a:p>
        </p:txBody>
      </p:sp>
      <p:sp>
        <p:nvSpPr>
          <p:cNvPr id="15" name="Text Placeholder 14"/>
          <p:cNvSpPr>
            <a:spLocks noGrp="1"/>
          </p:cNvSpPr>
          <p:nvPr>
            <p:ph type="body" sz="quarter" idx="30"/>
          </p:nvPr>
        </p:nvSpPr>
        <p:spPr/>
        <p:txBody>
          <a:bodyPr/>
          <a:lstStyle/>
          <a:p>
            <a:endParaRPr lang="en-US"/>
          </a:p>
        </p:txBody>
      </p:sp>
      <p:sp>
        <p:nvSpPr>
          <p:cNvPr id="16" name="Text Placeholder 15"/>
          <p:cNvSpPr>
            <a:spLocks noGrp="1"/>
          </p:cNvSpPr>
          <p:nvPr>
            <p:ph type="body" sz="quarter" idx="150"/>
          </p:nvPr>
        </p:nvSpPr>
        <p:spPr/>
        <p:txBody>
          <a:bodyPr>
            <a:normAutofit/>
          </a:bodyPr>
          <a:lstStyle/>
          <a:p>
            <a:endParaRPr lang="en-US"/>
          </a:p>
        </p:txBody>
      </p:sp>
      <p:sp>
        <p:nvSpPr>
          <p:cNvPr id="17" name="Text Placeholder 16"/>
          <p:cNvSpPr>
            <a:spLocks noGrp="1"/>
          </p:cNvSpPr>
          <p:nvPr>
            <p:ph type="body" sz="quarter" idx="184"/>
          </p:nvPr>
        </p:nvSpPr>
        <p:spPr/>
        <p:txBody>
          <a:bodyPr>
            <a:normAutofit/>
          </a:bodyPr>
          <a:lstStyle/>
          <a:p>
            <a:endParaRPr lang="en-US"/>
          </a:p>
        </p:txBody>
      </p:sp>
      <p:sp>
        <p:nvSpPr>
          <p:cNvPr id="18" name="Text Placeholder 17"/>
          <p:cNvSpPr>
            <a:spLocks noGrp="1"/>
          </p:cNvSpPr>
          <p:nvPr>
            <p:ph type="body" sz="quarter" idx="185"/>
          </p:nvPr>
        </p:nvSpPr>
        <p:spPr/>
        <p:txBody>
          <a:bodyPr/>
          <a:lstStyle/>
          <a:p>
            <a:endParaRPr lang="en-US"/>
          </a:p>
        </p:txBody>
      </p:sp>
    </p:spTree>
    <p:extLst>
      <p:ext uri="{BB962C8B-B14F-4D97-AF65-F5344CB8AC3E}">
        <p14:creationId xmlns:p14="http://schemas.microsoft.com/office/powerpoint/2010/main" val="2212419635"/>
      </p:ext>
    </p:extLst>
  </p:cSld>
  <p:clrMapOvr>
    <a:masterClrMapping/>
  </p:clrMapOvr>
</p:sld>
</file>

<file path=ppt/theme/theme1.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203</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Times New Roman</vt:lpstr>
      <vt:lpstr>Trebuchet MS</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Erin Trimmer</cp:lastModifiedBy>
  <cp:revision>33</cp:revision>
  <dcterms:created xsi:type="dcterms:W3CDTF">2012-02-09T21:09:21Z</dcterms:created>
  <dcterms:modified xsi:type="dcterms:W3CDTF">2019-06-05T16:34:05Z</dcterms:modified>
</cp:coreProperties>
</file>