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19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31533-BEEF-4FF9-A1D1-7D3E3A98C63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AE390-4385-46F1-BBFD-8865EA03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2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572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55164-484C-9C45-9220-E956A43E23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Log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86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684213"/>
            <a:ext cx="8229600" cy="9159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564620" y="1916642"/>
            <a:ext cx="7571846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C7EDAF19-00DF-084A-839A-BA1540A030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36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581554" y="1916642"/>
            <a:ext cx="5607579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/>
              <a:t>Drag picture to placeholder or click icon to add</a:t>
            </a:r>
            <a:endParaRPr lang="en-US" noProof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0186" y="1916112"/>
            <a:ext cx="2356613" cy="411532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E95CE-B01A-694B-90A7-C48CCC3EB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0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474"/>
            <a:ext cx="8229600" cy="4199059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A955-4C5C-EC48-BB3C-C471D6C3BE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7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36" y="2116647"/>
            <a:ext cx="7270231" cy="880553"/>
          </a:xfrm>
        </p:spPr>
        <p:txBody>
          <a:bodyPr>
            <a:noAutofit/>
          </a:bodyPr>
          <a:lstStyle>
            <a:lvl1pPr algn="l">
              <a:defRPr sz="3000" b="1" cap="none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4836" y="3149600"/>
            <a:ext cx="7270231" cy="268017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98ED-8B2D-EF44-8D51-0C993728A9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5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39793"/>
            <a:ext cx="4038600" cy="41145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9793"/>
            <a:ext cx="4038600" cy="41145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7315-2A97-004F-BBF2-87B93D19F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4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4524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54286"/>
            <a:ext cx="4040188" cy="360784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14524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4286"/>
            <a:ext cx="4041775" cy="360784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1B867-DFCA-4840-89FE-7F3FC5D8AC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D75B6-457A-9441-B927-96345CE17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5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EA63-0C2F-D642-978F-9197F69D3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8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0A14915D-176B-A643-A819-920E91D23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1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06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4213"/>
            <a:ext cx="82296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89125"/>
            <a:ext cx="82296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3500"/>
            <a:ext cx="5240338" cy="3333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7538" y="6413500"/>
            <a:ext cx="633412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0000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fld id="{A95E6BCD-01F1-674B-B885-C3B4409914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3" r:id="rId8"/>
    <p:sldLayoutId id="2147483674" r:id="rId9"/>
    <p:sldLayoutId id="2147483675" r:id="rId10"/>
    <p:sldLayoutId id="2147483676" r:id="rId11"/>
    <p:sldLayoutId id="2147483672" r:id="rId12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4CAD8F"/>
        </a:buClr>
        <a:buFont typeface="Wingdings" charset="0"/>
        <a:buChar char="§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6000"/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B46B92"/>
        </a:buClr>
        <a:buFont typeface="Wingdings" charset="0"/>
        <a:buChar char="§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36000"/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FECB0B"/>
        </a:buClr>
        <a:buFont typeface="Wingdings" charset="0"/>
        <a:buChar char="§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150938" y="973138"/>
            <a:ext cx="434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endParaRPr lang="en-US">
              <a:latin typeface="Verdana" charset="0"/>
              <a:cs typeface="Verdana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320964" y="166255"/>
            <a:ext cx="8229600" cy="1143000"/>
          </a:xfrm>
        </p:spPr>
        <p:txBody>
          <a:bodyPr/>
          <a:lstStyle/>
          <a:p>
            <a:r>
              <a:rPr lang="en-US" altLang="en-US" sz="2000" u="sng" dirty="0"/>
              <a:t>FINANCIAL DISCLOSURE</a:t>
            </a:r>
            <a:br>
              <a:rPr lang="en-US" altLang="en-US" sz="2000" dirty="0"/>
            </a:br>
            <a:r>
              <a:rPr lang="en-US" altLang="en-US" sz="2000" dirty="0"/>
              <a:t>AACPDM 78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Annual Meeting</a:t>
            </a:r>
            <a:br>
              <a:rPr lang="en-US" altLang="en-US" sz="2000" dirty="0"/>
            </a:br>
            <a:r>
              <a:rPr lang="en-US" altLang="en-US" sz="2000" dirty="0"/>
              <a:t>October 23-26, 2024</a:t>
            </a:r>
            <a:br>
              <a:rPr lang="en-US" altLang="en-US" sz="2000" dirty="0"/>
            </a:br>
            <a:endParaRPr lang="en-US" altLang="en-US" sz="200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320964" y="1505527"/>
            <a:ext cx="8763000" cy="513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CAD8F"/>
              </a:buClr>
              <a:buFont typeface="Wingdings" charset="0"/>
              <a:buChar char="§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36000"/>
              <a:buFont typeface="Arial" charset="0"/>
              <a:buChar char="•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46B92"/>
              </a:buClr>
              <a:buFont typeface="Wingdings" charset="0"/>
              <a:buChar char="§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36000"/>
              <a:buFont typeface="Arial" charset="0"/>
              <a:buChar char="•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ECB0B"/>
              </a:buClr>
              <a:buFont typeface="Wingdings" charset="0"/>
              <a:buChar char="§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/>
              <a:t>Speaker Name: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/>
              <a:t>1. Disclosure of Relevant Financial Relationships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    I have the following financial relationships to disclose: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Consultant for: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Speaker’s Bureau for: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Grant/Research support from: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Royalties from: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Stockholder in: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Honoraria from: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Employee of: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</a:rPr>
              <a:t>OR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    I have no financial relationships to disclose.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/>
              <a:t>2. Disclosure of Off-Label and/or investigative uses</a:t>
            </a:r>
            <a:r>
              <a:rPr lang="en-US" altLang="en-US" sz="1400" dirty="0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    I will discuss the following off label use and/or investigational use in my presentation: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	(List products/devices here)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</a:rPr>
              <a:t>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    I will not discuss off label use and/or investigational use in my presentation.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CPDM Powerpoint Template">
  <a:themeElements>
    <a:clrScheme name="AACPDM Colour Palette">
      <a:dk1>
        <a:srgbClr val="000000"/>
      </a:dk1>
      <a:lt1>
        <a:sysClr val="window" lastClr="FFFFFF"/>
      </a:lt1>
      <a:dk2>
        <a:srgbClr val="093144"/>
      </a:dk2>
      <a:lt2>
        <a:srgbClr val="FFFCF3"/>
      </a:lt2>
      <a:accent1>
        <a:srgbClr val="538E97"/>
      </a:accent1>
      <a:accent2>
        <a:srgbClr val="E94A4A"/>
      </a:accent2>
      <a:accent3>
        <a:srgbClr val="4CAD8F"/>
      </a:accent3>
      <a:accent4>
        <a:srgbClr val="B46B92"/>
      </a:accent4>
      <a:accent5>
        <a:srgbClr val="20A4E2"/>
      </a:accent5>
      <a:accent6>
        <a:srgbClr val="FECB0B"/>
      </a:accent6>
      <a:hlink>
        <a:srgbClr val="4CAD8F"/>
      </a:hlink>
      <a:folHlink>
        <a:srgbClr val="E94A4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AACPDM Powerpoint Template.pot</Template>
  <TotalTime>78</TotalTime>
  <Words>179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</vt:lpstr>
      <vt:lpstr>Verdana</vt:lpstr>
      <vt:lpstr>Wingdings</vt:lpstr>
      <vt:lpstr>AACPDM Powerpoint Template</vt:lpstr>
      <vt:lpstr>FINANCIAL DISCLOSURE AACPDM 78th Annual Meeting October 23-26, 2024 </vt:lpstr>
    </vt:vector>
  </TitlesOfParts>
  <Company>OCAD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Lennert</dc:creator>
  <cp:lastModifiedBy>Mckenzie Morgan</cp:lastModifiedBy>
  <cp:revision>28</cp:revision>
  <dcterms:created xsi:type="dcterms:W3CDTF">2014-04-16T18:33:01Z</dcterms:created>
  <dcterms:modified xsi:type="dcterms:W3CDTF">2024-03-05T19:31:57Z</dcterms:modified>
</cp:coreProperties>
</file>