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96D8-794E-45AF-9ED1-F3D47EAE1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E3063-2BFD-4E73-9227-90A563D8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67660-9F54-4FE1-AF14-B024F5B3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FC82-167A-4B3C-AB9A-D8006B9DEA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D46EE-178C-479A-A430-3E324D69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D48B-008C-4C06-8932-F190F384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DE45-52A0-40F1-A544-E6970B28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5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B9B3-44F9-4B3B-8573-A331F46A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CC033-F1A9-4CD0-BE9E-A4F4840E2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932FC-21CF-412E-A592-A7A2D19D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FC82-167A-4B3C-AB9A-D8006B9DEA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4BF63-6F8F-4F06-85B0-96D69920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AFB70-7539-4A51-9E11-08915166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DE45-52A0-40F1-A544-E6970B28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0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3BD7E5-72FE-4328-AF18-7B26A94AC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D2194-E44C-418A-B2F0-DE308B56B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4D7C8-4AC0-43B6-8D96-1E3FF3F7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FC82-167A-4B3C-AB9A-D8006B9DEA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288B8-518A-438D-9E30-F1B6748C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914DD-28DF-478A-94CC-A05F1917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DE45-52A0-40F1-A544-E6970B28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CE05-F982-427A-92E7-0B0012B7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29C6B-41D1-4C41-A20A-EFE74A67C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81DE1-9C06-46ED-A667-4F4D6DBC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FC82-167A-4B3C-AB9A-D8006B9DEA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2E8D0-2D0B-4D48-BE8A-C93706A4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B5D25-6073-4560-957E-AA0EC931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DE45-52A0-40F1-A544-E6970B28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2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D5201-2CC0-465C-9145-0B1E7BA8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0A454-6B05-4F41-8955-71C974B7C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506D9-A5DA-4784-B7D2-838FD936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FC82-167A-4B3C-AB9A-D8006B9DEA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3133D-94F6-4768-B392-D394B1FB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CA540-606B-4675-8101-04DC0CBA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DE45-52A0-40F1-A544-E6970B28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8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975C-1C5B-4182-903B-E0879EE9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FC32A-229D-46AF-A8EB-E5C64FA1C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3B1FE-9CB0-4FBB-B125-D56B75E10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2138C-1356-446B-ABB4-F0645E03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FC82-167A-4B3C-AB9A-D8006B9DEA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33AC8-E1E1-4F14-932F-9E8FBC89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9AD84-FB9B-4409-A0D9-0D391348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DE45-52A0-40F1-A544-E6970B28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9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D75D-D16B-4FF1-92C9-BB2DAE48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79749-1343-4FF9-8E49-838813A49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FDF76-F996-415D-9DD3-2C44E0582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97064-1C17-41AF-B79E-5263C5A04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E55CA-3455-4399-9D7E-3A406C229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7AFED-D88D-4461-B110-0960220C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FC82-167A-4B3C-AB9A-D8006B9DEA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1E1031-AC28-4D4F-A937-25CCC33A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BE5853-A08F-445F-B0BE-E716963E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DE45-52A0-40F1-A544-E6970B28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6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77C0-A5FB-4F17-9A90-6CDEDCDA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9DEB5-3A6E-4F19-ABB5-24F02AC3C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FC82-167A-4B3C-AB9A-D8006B9DEA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FC441-0870-4108-87F7-0596470C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FD31C-C4C7-4D29-A7D6-99AACA0B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DE45-52A0-40F1-A544-E6970B28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2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E9203-C4B6-41D1-AEA4-55F09453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FC82-167A-4B3C-AB9A-D8006B9DEA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23CFF-E642-4DC9-B38E-21A2C6D0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0C1F8-7059-4316-9398-B1D7CC9D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DE45-52A0-40F1-A544-E6970B28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3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60C8-9A2F-419D-AAB8-D64BACF38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E06C8-1E6B-4B36-B34E-5D101F618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3F4C6-C04F-42B5-AF26-8DF94D0E2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7054F-8ABC-43BF-AED4-96CE2224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FC82-167A-4B3C-AB9A-D8006B9DEA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2ACBA-E96F-4712-BC6D-D8F2DEC6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36C1E-A31C-4BF7-8A5C-88F11A4B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DE45-52A0-40F1-A544-E6970B28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2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7CED-4594-46B1-BDC3-72C56E9B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FDBA9-A686-45C0-B021-3642670C4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89B6F-E5BF-489C-BD6A-0BECEA09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FCDF7-3065-438D-9B82-2850736B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FC82-167A-4B3C-AB9A-D8006B9DEA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0EB40-299E-495A-BCE5-7F334191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39936-BF83-46CF-9107-5C299C8C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DE45-52A0-40F1-A544-E6970B28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4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7CF6F-CF73-4FDA-A100-22C285EC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36BAD-E785-46A4-ACF6-2D4EF87B2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B6E41-A70A-49BA-BBCB-556C3414F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FC82-167A-4B3C-AB9A-D8006B9DEA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6869A-8888-4417-BB63-71510FFAA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B2C4A-DE82-4F56-B080-26418970E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DE45-52A0-40F1-A544-E6970B28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7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B4CD-6804-493D-9B1C-DBA495BD4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49EBC-91A9-4C28-A4D2-6644538847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Ludwig</dc:creator>
  <cp:lastModifiedBy>Elizabeth Mueller</cp:lastModifiedBy>
  <cp:revision>1</cp:revision>
  <dcterms:created xsi:type="dcterms:W3CDTF">2020-08-07T14:07:36Z</dcterms:created>
  <dcterms:modified xsi:type="dcterms:W3CDTF">2020-08-07T16:55:10Z</dcterms:modified>
</cp:coreProperties>
</file>