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43" d="100"/>
          <a:sy n="4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5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2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7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8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2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7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6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F8E5-3953-4782-AD64-378048E681F7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3A854-D1BF-4EB3-A430-3CEB8E4CA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2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cpdm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486470" y="1589221"/>
            <a:ext cx="4657530" cy="458074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i="1" dirty="0" smtClean="0">
                <a:cs typeface="Arial" panose="020B0604020202020204" pitchFamily="34" charset="0"/>
              </a:rPr>
              <a:t>The American Academy for Cerebral Palsy and Developmental Medicine provides multidisciplinary </a:t>
            </a:r>
            <a:r>
              <a:rPr lang="en-US" sz="2600" i="1" dirty="0">
                <a:cs typeface="Arial" panose="020B0604020202020204" pitchFamily="34" charset="0"/>
              </a:rPr>
              <a:t>scientific education for health professionals and </a:t>
            </a:r>
            <a:r>
              <a:rPr lang="en-US" sz="2600" i="1" dirty="0" smtClean="0">
                <a:cs typeface="Arial" panose="020B0604020202020204" pitchFamily="34" charset="0"/>
              </a:rPr>
              <a:t>promotes </a:t>
            </a:r>
            <a:r>
              <a:rPr lang="en-US" sz="2600" i="1" dirty="0">
                <a:cs typeface="Arial" panose="020B0604020202020204" pitchFamily="34" charset="0"/>
              </a:rPr>
              <a:t>excellence in research and services for the benefit of people with and at risk for cerebral palsy and other childhood-onset disabilities</a:t>
            </a:r>
            <a:r>
              <a:rPr lang="en-US" sz="2600" i="1" dirty="0" smtClean="0"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900" dirty="0" smtClean="0"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500" b="1" dirty="0" smtClean="0">
                <a:cs typeface="Arial" panose="020B0604020202020204" pitchFamily="34" charset="0"/>
              </a:rPr>
              <a:t>Features </a:t>
            </a:r>
            <a:r>
              <a:rPr lang="en-US" sz="2500" b="1" dirty="0">
                <a:cs typeface="Arial" panose="020B0604020202020204" pitchFamily="34" charset="0"/>
              </a:rPr>
              <a:t>of </a:t>
            </a:r>
            <a:r>
              <a:rPr lang="en-US" sz="2500" b="1" dirty="0" smtClean="0">
                <a:cs typeface="Arial" panose="020B0604020202020204" pitchFamily="34" charset="0"/>
              </a:rPr>
              <a:t>AACPDM membership: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 smtClean="0">
                <a:cs typeface="Arial" panose="020B0604020202020204" pitchFamily="34" charset="0"/>
              </a:rPr>
              <a:t>Registration discounts to the Annual Meeting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 smtClean="0"/>
              <a:t>Discounted </a:t>
            </a:r>
            <a:r>
              <a:rPr lang="en-US" sz="2500" dirty="0"/>
              <a:t>registration fees to the Annual Meeting to obtain CME/CEU </a:t>
            </a:r>
            <a:r>
              <a:rPr lang="en-US" sz="2500" dirty="0" smtClean="0"/>
              <a:t>credits.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 smtClean="0"/>
              <a:t>Discounted </a:t>
            </a:r>
            <a:r>
              <a:rPr lang="en-US" sz="2500" dirty="0"/>
              <a:t>registration for the new online </a:t>
            </a:r>
            <a:r>
              <a:rPr lang="en-US" sz="2500" dirty="0" err="1"/>
              <a:t>eCourses</a:t>
            </a:r>
            <a:r>
              <a:rPr lang="en-US" sz="2500" dirty="0"/>
              <a:t>, which also offer CME/CEU </a:t>
            </a:r>
            <a:r>
              <a:rPr lang="en-US" sz="2500" dirty="0" smtClean="0"/>
              <a:t>credits.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O</a:t>
            </a:r>
            <a:r>
              <a:rPr lang="en-US" sz="2500" dirty="0" smtClean="0"/>
              <a:t>pportunities </a:t>
            </a:r>
            <a:r>
              <a:rPr lang="en-US" sz="2500" dirty="0"/>
              <a:t>to apply for members-only awards, research grants and </a:t>
            </a:r>
            <a:r>
              <a:rPr lang="en-US" sz="2500" dirty="0" smtClean="0"/>
              <a:t>scholarships.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 smtClean="0"/>
              <a:t>Opportunities </a:t>
            </a:r>
            <a:r>
              <a:rPr lang="en-US" sz="2500" dirty="0"/>
              <a:t>to collaborate with colleagues around the world and become a leader in the Academy by volunteering to participate on an AACPDM committee. 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 smtClean="0"/>
              <a:t>Fellow </a:t>
            </a:r>
            <a:r>
              <a:rPr lang="en-US" sz="2500" dirty="0"/>
              <a:t>Members receive a complimentary subscription to </a:t>
            </a:r>
            <a:r>
              <a:rPr lang="en-US" sz="2500" i="1" dirty="0"/>
              <a:t>Developmental Medicine and Child Neurology</a:t>
            </a:r>
            <a:r>
              <a:rPr lang="en-US" sz="2500" dirty="0"/>
              <a:t> (DMCN)</a:t>
            </a:r>
            <a:r>
              <a:rPr lang="en-US" sz="2500" i="1" dirty="0"/>
              <a:t>, </a:t>
            </a:r>
            <a:r>
              <a:rPr lang="en-US" sz="2500" dirty="0"/>
              <a:t>the</a:t>
            </a:r>
            <a:r>
              <a:rPr lang="en-US" sz="2500" i="1" dirty="0"/>
              <a:t> </a:t>
            </a:r>
            <a:r>
              <a:rPr lang="en-US" sz="2500" dirty="0"/>
              <a:t>AACPDM’s official journal, since 1964! </a:t>
            </a:r>
            <a:endParaRPr lang="en-US" sz="2500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486470" y="2581275"/>
            <a:ext cx="4657530" cy="913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71975" y="6169967"/>
            <a:ext cx="4772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Visit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www.aacpdm.org</a:t>
            </a:r>
            <a:r>
              <a:rPr lang="en-US" sz="2400" dirty="0" smtClean="0"/>
              <a:t> to join today!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6601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142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Executive Director,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Ludwig</dc:creator>
  <cp:lastModifiedBy>Mobile</cp:lastModifiedBy>
  <cp:revision>6</cp:revision>
  <dcterms:created xsi:type="dcterms:W3CDTF">2016-11-16T20:18:09Z</dcterms:created>
  <dcterms:modified xsi:type="dcterms:W3CDTF">2021-06-21T16:30:35Z</dcterms:modified>
</cp:coreProperties>
</file>